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 id="2147483792" r:id="rId7"/>
    <p:sldMasterId id="2147483804" r:id="rId8"/>
  </p:sldMasterIdLst>
  <p:notesMasterIdLst>
    <p:notesMasterId r:id="rId18"/>
  </p:notesMasterIdLst>
  <p:sldIdLst>
    <p:sldId id="279" r:id="rId9"/>
    <p:sldId id="280" r:id="rId10"/>
    <p:sldId id="281" r:id="rId11"/>
    <p:sldId id="282" r:id="rId12"/>
    <p:sldId id="283" r:id="rId13"/>
    <p:sldId id="284" r:id="rId14"/>
    <p:sldId id="285" r:id="rId15"/>
    <p:sldId id="286" r:id="rId16"/>
    <p:sldId id="287" r:id="rId17"/>
  </p:sldIdLst>
  <p:sldSz cx="14630400" cy="8229600"/>
  <p:notesSz cx="6858000" cy="9144000"/>
  <p:defaultText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14D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61" autoAdjust="0"/>
  </p:normalViewPr>
  <p:slideViewPr>
    <p:cSldViewPr>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AF4B4-FF4C-454D-869A-54927F5A3420}" type="datetimeFigureOut">
              <a:rPr lang="en-US" smtClean="0"/>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BA0D6-94BA-44AD-9915-066EE13B1904}" type="slidenum">
              <a:rPr lang="en-US" smtClean="0"/>
              <a:t>‹#›</a:t>
            </a:fld>
            <a:endParaRPr lang="en-US"/>
          </a:p>
        </p:txBody>
      </p:sp>
    </p:spTree>
    <p:extLst>
      <p:ext uri="{BB962C8B-B14F-4D97-AF65-F5344CB8AC3E}">
        <p14:creationId xmlns:p14="http://schemas.microsoft.com/office/powerpoint/2010/main" val="2876047885"/>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df04328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df04328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814cf7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965474a9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8387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7760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03504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26548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06232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187427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4247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633849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867316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3795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9126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293564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491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12095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206033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812389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919728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82209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4623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9828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381530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99808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31832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134526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53339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005536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51196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22208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377986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27801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07545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0844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6752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3778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151704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550311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40256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31387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46455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833953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670033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508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52561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7129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29048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251241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68255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195606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961704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261361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07100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203467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77134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622444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0190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60780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21932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598107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883341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286700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10580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3884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739037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273306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48317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06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096414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032760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53806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624934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981350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681183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85266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501339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832385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964358" y="665040"/>
            <a:ext cx="999072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964358" y="7584000"/>
            <a:ext cx="999072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794760" y="1008360"/>
            <a:ext cx="10130400" cy="24672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None/>
              <a:defRPr sz="7700">
                <a:solidFill>
                  <a:schemeClr val="lt1"/>
                </a:solidFill>
              </a:defRPr>
            </a:lvl1pPr>
            <a:lvl2pPr lvl="1" rtl="0">
              <a:spcBef>
                <a:spcPts val="0"/>
              </a:spcBef>
              <a:spcAft>
                <a:spcPts val="0"/>
              </a:spcAft>
              <a:buClr>
                <a:schemeClr val="lt1"/>
              </a:buClr>
              <a:buSzPts val="4800"/>
              <a:buNone/>
              <a:defRPr sz="7700">
                <a:solidFill>
                  <a:schemeClr val="lt1"/>
                </a:solidFill>
              </a:defRPr>
            </a:lvl2pPr>
            <a:lvl3pPr lvl="2" rtl="0">
              <a:spcBef>
                <a:spcPts val="0"/>
              </a:spcBef>
              <a:spcAft>
                <a:spcPts val="0"/>
              </a:spcAft>
              <a:buClr>
                <a:schemeClr val="lt1"/>
              </a:buClr>
              <a:buSzPts val="4800"/>
              <a:buNone/>
              <a:defRPr sz="7700">
                <a:solidFill>
                  <a:schemeClr val="lt1"/>
                </a:solidFill>
              </a:defRPr>
            </a:lvl3pPr>
            <a:lvl4pPr lvl="3" rtl="0">
              <a:spcBef>
                <a:spcPts val="0"/>
              </a:spcBef>
              <a:spcAft>
                <a:spcPts val="0"/>
              </a:spcAft>
              <a:buClr>
                <a:schemeClr val="lt1"/>
              </a:buClr>
              <a:buSzPts val="4800"/>
              <a:buNone/>
              <a:defRPr sz="7700">
                <a:solidFill>
                  <a:schemeClr val="lt1"/>
                </a:solidFill>
              </a:defRPr>
            </a:lvl4pPr>
            <a:lvl5pPr lvl="4" rtl="0">
              <a:spcBef>
                <a:spcPts val="0"/>
              </a:spcBef>
              <a:spcAft>
                <a:spcPts val="0"/>
              </a:spcAft>
              <a:buClr>
                <a:schemeClr val="lt1"/>
              </a:buClr>
              <a:buSzPts val="4800"/>
              <a:buNone/>
              <a:defRPr sz="7700">
                <a:solidFill>
                  <a:schemeClr val="lt1"/>
                </a:solidFill>
              </a:defRPr>
            </a:lvl5pPr>
            <a:lvl6pPr lvl="5" rtl="0">
              <a:spcBef>
                <a:spcPts val="0"/>
              </a:spcBef>
              <a:spcAft>
                <a:spcPts val="0"/>
              </a:spcAft>
              <a:buClr>
                <a:schemeClr val="lt1"/>
              </a:buClr>
              <a:buSzPts val="4800"/>
              <a:buNone/>
              <a:defRPr sz="7700">
                <a:solidFill>
                  <a:schemeClr val="lt1"/>
                </a:solidFill>
              </a:defRPr>
            </a:lvl6pPr>
            <a:lvl7pPr lvl="6" rtl="0">
              <a:spcBef>
                <a:spcPts val="0"/>
              </a:spcBef>
              <a:spcAft>
                <a:spcPts val="0"/>
              </a:spcAft>
              <a:buClr>
                <a:schemeClr val="lt1"/>
              </a:buClr>
              <a:buSzPts val="4800"/>
              <a:buNone/>
              <a:defRPr sz="7700">
                <a:solidFill>
                  <a:schemeClr val="lt1"/>
                </a:solidFill>
              </a:defRPr>
            </a:lvl7pPr>
            <a:lvl8pPr lvl="7" rtl="0">
              <a:spcBef>
                <a:spcPts val="0"/>
              </a:spcBef>
              <a:spcAft>
                <a:spcPts val="0"/>
              </a:spcAft>
              <a:buClr>
                <a:schemeClr val="lt1"/>
              </a:buClr>
              <a:buSzPts val="4800"/>
              <a:buNone/>
              <a:defRPr sz="7700">
                <a:solidFill>
                  <a:schemeClr val="lt1"/>
                </a:solidFill>
              </a:defRPr>
            </a:lvl8pPr>
            <a:lvl9pPr lvl="8" rtl="0">
              <a:spcBef>
                <a:spcPts val="0"/>
              </a:spcBef>
              <a:spcAft>
                <a:spcPts val="0"/>
              </a:spcAft>
              <a:buClr>
                <a:schemeClr val="lt1"/>
              </a:buClr>
              <a:buSzPts val="4800"/>
              <a:buNone/>
              <a:defRPr sz="7700">
                <a:solidFill>
                  <a:schemeClr val="lt1"/>
                </a:solidFill>
              </a:defRPr>
            </a:lvl9pPr>
          </a:lstStyle>
          <a:p>
            <a:endParaRPr/>
          </a:p>
        </p:txBody>
      </p:sp>
      <p:sp>
        <p:nvSpPr>
          <p:cNvPr id="14" name="Google Shape;14;p2"/>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900">
                <a:solidFill>
                  <a:schemeClr val="lt1"/>
                </a:solidFill>
              </a:defRPr>
            </a:lvl2pPr>
            <a:lvl3pPr lvl="2" rtl="0">
              <a:lnSpc>
                <a:spcPct val="100000"/>
              </a:lnSpc>
              <a:spcBef>
                <a:spcPts val="0"/>
              </a:spcBef>
              <a:spcAft>
                <a:spcPts val="0"/>
              </a:spcAft>
              <a:buClr>
                <a:schemeClr val="lt1"/>
              </a:buClr>
              <a:buSzPts val="1800"/>
              <a:buNone/>
              <a:defRPr sz="2900">
                <a:solidFill>
                  <a:schemeClr val="lt1"/>
                </a:solidFill>
              </a:defRPr>
            </a:lvl3pPr>
            <a:lvl4pPr lvl="3" rtl="0">
              <a:lnSpc>
                <a:spcPct val="100000"/>
              </a:lnSpc>
              <a:spcBef>
                <a:spcPts val="0"/>
              </a:spcBef>
              <a:spcAft>
                <a:spcPts val="0"/>
              </a:spcAft>
              <a:buClr>
                <a:schemeClr val="lt1"/>
              </a:buClr>
              <a:buSzPts val="1800"/>
              <a:buNone/>
              <a:defRPr sz="2900">
                <a:solidFill>
                  <a:schemeClr val="lt1"/>
                </a:solidFill>
              </a:defRPr>
            </a:lvl4pPr>
            <a:lvl5pPr lvl="4" rtl="0">
              <a:lnSpc>
                <a:spcPct val="100000"/>
              </a:lnSpc>
              <a:spcBef>
                <a:spcPts val="0"/>
              </a:spcBef>
              <a:spcAft>
                <a:spcPts val="0"/>
              </a:spcAft>
              <a:buClr>
                <a:schemeClr val="lt1"/>
              </a:buClr>
              <a:buSzPts val="1800"/>
              <a:buNone/>
              <a:defRPr sz="2900">
                <a:solidFill>
                  <a:schemeClr val="lt1"/>
                </a:solidFill>
              </a:defRPr>
            </a:lvl5pPr>
            <a:lvl6pPr lvl="5" rtl="0">
              <a:lnSpc>
                <a:spcPct val="100000"/>
              </a:lnSpc>
              <a:spcBef>
                <a:spcPts val="0"/>
              </a:spcBef>
              <a:spcAft>
                <a:spcPts val="0"/>
              </a:spcAft>
              <a:buClr>
                <a:schemeClr val="lt1"/>
              </a:buClr>
              <a:buSzPts val="1800"/>
              <a:buNone/>
              <a:defRPr sz="2900">
                <a:solidFill>
                  <a:schemeClr val="lt1"/>
                </a:solidFill>
              </a:defRPr>
            </a:lvl6pPr>
            <a:lvl7pPr lvl="6" rtl="0">
              <a:lnSpc>
                <a:spcPct val="100000"/>
              </a:lnSpc>
              <a:spcBef>
                <a:spcPts val="0"/>
              </a:spcBef>
              <a:spcAft>
                <a:spcPts val="0"/>
              </a:spcAft>
              <a:buClr>
                <a:schemeClr val="lt1"/>
              </a:buClr>
              <a:buSzPts val="1800"/>
              <a:buNone/>
              <a:defRPr sz="2900">
                <a:solidFill>
                  <a:schemeClr val="lt1"/>
                </a:solidFill>
              </a:defRPr>
            </a:lvl7pPr>
            <a:lvl8pPr lvl="7" rtl="0">
              <a:lnSpc>
                <a:spcPct val="100000"/>
              </a:lnSpc>
              <a:spcBef>
                <a:spcPts val="0"/>
              </a:spcBef>
              <a:spcAft>
                <a:spcPts val="0"/>
              </a:spcAft>
              <a:buClr>
                <a:schemeClr val="lt1"/>
              </a:buClr>
              <a:buSzPts val="1800"/>
              <a:buNone/>
              <a:defRPr sz="2900">
                <a:solidFill>
                  <a:schemeClr val="lt1"/>
                </a:solidFill>
              </a:defRPr>
            </a:lvl8pPr>
            <a:lvl9pPr lvl="8" rtl="0">
              <a:lnSpc>
                <a:spcPct val="100000"/>
              </a:lnSpc>
              <a:spcBef>
                <a:spcPts val="0"/>
              </a:spcBef>
              <a:spcAft>
                <a:spcPts val="0"/>
              </a:spcAft>
              <a:buClr>
                <a:schemeClr val="lt1"/>
              </a:buClr>
              <a:buSzPts val="1800"/>
              <a:buNone/>
              <a:defRPr sz="2900">
                <a:solidFill>
                  <a:schemeClr val="lt1"/>
                </a:solidFill>
              </a:defRPr>
            </a:lvl9pPr>
          </a:lstStyle>
          <a:p>
            <a:endParaRPr/>
          </a:p>
        </p:txBody>
      </p:sp>
      <p:sp>
        <p:nvSpPr>
          <p:cNvPr id="15" name="Google Shape;15;p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11774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80320" y="665040"/>
            <a:ext cx="1327488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680320" y="7584000"/>
            <a:ext cx="1327488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650280" y="2890920"/>
            <a:ext cx="13274880" cy="246720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lt1"/>
              </a:buClr>
              <a:buSzPts val="4800"/>
              <a:buNone/>
              <a:defRPr sz="7700">
                <a:solidFill>
                  <a:schemeClr val="lt1"/>
                </a:solidFill>
              </a:defRPr>
            </a:lvl1pPr>
            <a:lvl2pPr lvl="1" algn="ctr" rtl="0">
              <a:spcBef>
                <a:spcPts val="0"/>
              </a:spcBef>
              <a:spcAft>
                <a:spcPts val="0"/>
              </a:spcAft>
              <a:buClr>
                <a:schemeClr val="lt1"/>
              </a:buClr>
              <a:buSzPts val="4800"/>
              <a:buNone/>
              <a:defRPr sz="7700">
                <a:solidFill>
                  <a:schemeClr val="lt1"/>
                </a:solidFill>
              </a:defRPr>
            </a:lvl2pPr>
            <a:lvl3pPr lvl="2" algn="ctr" rtl="0">
              <a:spcBef>
                <a:spcPts val="0"/>
              </a:spcBef>
              <a:spcAft>
                <a:spcPts val="0"/>
              </a:spcAft>
              <a:buClr>
                <a:schemeClr val="lt1"/>
              </a:buClr>
              <a:buSzPts val="4800"/>
              <a:buNone/>
              <a:defRPr sz="7700">
                <a:solidFill>
                  <a:schemeClr val="lt1"/>
                </a:solidFill>
              </a:defRPr>
            </a:lvl3pPr>
            <a:lvl4pPr lvl="3" algn="ctr" rtl="0">
              <a:spcBef>
                <a:spcPts val="0"/>
              </a:spcBef>
              <a:spcAft>
                <a:spcPts val="0"/>
              </a:spcAft>
              <a:buClr>
                <a:schemeClr val="lt1"/>
              </a:buClr>
              <a:buSzPts val="4800"/>
              <a:buNone/>
              <a:defRPr sz="7700">
                <a:solidFill>
                  <a:schemeClr val="lt1"/>
                </a:solidFill>
              </a:defRPr>
            </a:lvl4pPr>
            <a:lvl5pPr lvl="4" algn="ctr" rtl="0">
              <a:spcBef>
                <a:spcPts val="0"/>
              </a:spcBef>
              <a:spcAft>
                <a:spcPts val="0"/>
              </a:spcAft>
              <a:buClr>
                <a:schemeClr val="lt1"/>
              </a:buClr>
              <a:buSzPts val="4800"/>
              <a:buNone/>
              <a:defRPr sz="7700">
                <a:solidFill>
                  <a:schemeClr val="lt1"/>
                </a:solidFill>
              </a:defRPr>
            </a:lvl5pPr>
            <a:lvl6pPr lvl="5" algn="ctr" rtl="0">
              <a:spcBef>
                <a:spcPts val="0"/>
              </a:spcBef>
              <a:spcAft>
                <a:spcPts val="0"/>
              </a:spcAft>
              <a:buClr>
                <a:schemeClr val="lt1"/>
              </a:buClr>
              <a:buSzPts val="4800"/>
              <a:buNone/>
              <a:defRPr sz="7700">
                <a:solidFill>
                  <a:schemeClr val="lt1"/>
                </a:solidFill>
              </a:defRPr>
            </a:lvl6pPr>
            <a:lvl7pPr lvl="6" algn="ctr" rtl="0">
              <a:spcBef>
                <a:spcPts val="0"/>
              </a:spcBef>
              <a:spcAft>
                <a:spcPts val="0"/>
              </a:spcAft>
              <a:buClr>
                <a:schemeClr val="lt1"/>
              </a:buClr>
              <a:buSzPts val="4800"/>
              <a:buNone/>
              <a:defRPr sz="7700">
                <a:solidFill>
                  <a:schemeClr val="lt1"/>
                </a:solidFill>
              </a:defRPr>
            </a:lvl7pPr>
            <a:lvl8pPr lvl="7" algn="ctr" rtl="0">
              <a:spcBef>
                <a:spcPts val="0"/>
              </a:spcBef>
              <a:spcAft>
                <a:spcPts val="0"/>
              </a:spcAft>
              <a:buClr>
                <a:schemeClr val="lt1"/>
              </a:buClr>
              <a:buSzPts val="4800"/>
              <a:buNone/>
              <a:defRPr sz="7700">
                <a:solidFill>
                  <a:schemeClr val="lt1"/>
                </a:solidFill>
              </a:defRPr>
            </a:lvl8pPr>
            <a:lvl9pPr lvl="8" algn="ctr" rtl="0">
              <a:spcBef>
                <a:spcPts val="0"/>
              </a:spcBef>
              <a:spcAft>
                <a:spcPts val="0"/>
              </a:spcAft>
              <a:buClr>
                <a:schemeClr val="lt1"/>
              </a:buClr>
              <a:buSzPts val="4800"/>
              <a:buNone/>
              <a:defRPr sz="7700">
                <a:solidFill>
                  <a:schemeClr val="lt1"/>
                </a:solidFill>
              </a:defRPr>
            </a:lvl9pPr>
          </a:lstStyle>
          <a:p>
            <a:endParaRPr/>
          </a:p>
        </p:txBody>
      </p:sp>
      <p:sp>
        <p:nvSpPr>
          <p:cNvPr id="20" name="Google Shape;20;p3"/>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12744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4066220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56179" y="2553242"/>
            <a:ext cx="10114560" cy="4803840"/>
          </a:xfrm>
          <a:prstGeom prst="rect">
            <a:avLst/>
          </a:prstGeom>
        </p:spPr>
        <p:txBody>
          <a:bodyPr spcFirstLastPara="1" wrap="square" lIns="146280" tIns="146280" rIns="146280" bIns="14628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27" name="Google Shape;27;p4"/>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510138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964358" y="665040"/>
            <a:ext cx="999072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964358" y="7584000"/>
            <a:ext cx="999072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840400" y="921520"/>
            <a:ext cx="10114560" cy="101664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84048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4" name="Google Shape;34;p5"/>
          <p:cNvSpPr txBox="1">
            <a:spLocks noGrp="1"/>
          </p:cNvSpPr>
          <p:nvPr>
            <p:ph type="body" idx="2"/>
          </p:nvPr>
        </p:nvSpPr>
        <p:spPr>
          <a:xfrm>
            <a:off x="9040915" y="2564280"/>
            <a:ext cx="4914240" cy="4803840"/>
          </a:xfrm>
          <a:prstGeom prst="rect">
            <a:avLst/>
          </a:prstGeom>
        </p:spPr>
        <p:txBody>
          <a:bodyPr spcFirstLastPara="1" wrap="square" lIns="146280" tIns="146280" rIns="146280" bIns="146280" anchor="t" anchorCtr="0">
            <a:noAutofit/>
          </a:bodyPr>
          <a:lstStyle>
            <a:lvl1pPr marL="731520" lvl="0" indent="-508000" rtl="0">
              <a:spcBef>
                <a:spcPts val="0"/>
              </a:spcBef>
              <a:spcAft>
                <a:spcPts val="0"/>
              </a:spcAft>
              <a:buSzPts val="1400"/>
              <a:buChar char="●"/>
              <a:defRPr sz="22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35" name="Google Shape;35;p5"/>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4128869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85280" y="658520"/>
            <a:ext cx="13632960" cy="1023360"/>
          </a:xfrm>
          <a:prstGeom prst="rect">
            <a:avLst/>
          </a:prstGeom>
        </p:spPr>
        <p:txBody>
          <a:bodyPr spcFirstLastPara="1" wrap="square" lIns="146280" tIns="146280" rIns="146280" bIns="14628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730606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511200" y="1498560"/>
            <a:ext cx="4492800" cy="1209120"/>
          </a:xfrm>
          <a:prstGeom prst="rect">
            <a:avLst/>
          </a:prstGeom>
        </p:spPr>
        <p:txBody>
          <a:bodyPr spcFirstLastPara="1" wrap="square" lIns="146280" tIns="146280" rIns="146280" bIns="146280"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3800"/>
            </a:lvl2pPr>
            <a:lvl3pPr lvl="2" rtl="0">
              <a:spcBef>
                <a:spcPts val="0"/>
              </a:spcBef>
              <a:spcAft>
                <a:spcPts val="0"/>
              </a:spcAft>
              <a:buSzPts val="2400"/>
              <a:buNone/>
              <a:defRPr sz="3800"/>
            </a:lvl3pPr>
            <a:lvl4pPr lvl="3" rtl="0">
              <a:spcBef>
                <a:spcPts val="0"/>
              </a:spcBef>
              <a:spcAft>
                <a:spcPts val="0"/>
              </a:spcAft>
              <a:buSzPts val="2400"/>
              <a:buNone/>
              <a:defRPr sz="3800"/>
            </a:lvl4pPr>
            <a:lvl5pPr lvl="4" rtl="0">
              <a:spcBef>
                <a:spcPts val="0"/>
              </a:spcBef>
              <a:spcAft>
                <a:spcPts val="0"/>
              </a:spcAft>
              <a:buSzPts val="2400"/>
              <a:buNone/>
              <a:defRPr sz="3800"/>
            </a:lvl5pPr>
            <a:lvl6pPr lvl="5" rtl="0">
              <a:spcBef>
                <a:spcPts val="0"/>
              </a:spcBef>
              <a:spcAft>
                <a:spcPts val="0"/>
              </a:spcAft>
              <a:buSzPts val="2400"/>
              <a:buNone/>
              <a:defRPr sz="3800"/>
            </a:lvl6pPr>
            <a:lvl7pPr lvl="6" rtl="0">
              <a:spcBef>
                <a:spcPts val="0"/>
              </a:spcBef>
              <a:spcAft>
                <a:spcPts val="0"/>
              </a:spcAft>
              <a:buSzPts val="2400"/>
              <a:buNone/>
              <a:defRPr sz="3800"/>
            </a:lvl7pPr>
            <a:lvl8pPr lvl="7" rtl="0">
              <a:spcBef>
                <a:spcPts val="0"/>
              </a:spcBef>
              <a:spcAft>
                <a:spcPts val="0"/>
              </a:spcAft>
              <a:buSzPts val="2400"/>
              <a:buNone/>
              <a:defRPr sz="3800"/>
            </a:lvl8pPr>
            <a:lvl9pPr lvl="8" rtl="0">
              <a:spcBef>
                <a:spcPts val="0"/>
              </a:spcBef>
              <a:spcAft>
                <a:spcPts val="0"/>
              </a:spcAft>
              <a:buSzPts val="2400"/>
              <a:buNone/>
              <a:defRPr sz="3800"/>
            </a:lvl9pPr>
          </a:lstStyle>
          <a:p>
            <a:endParaRPr/>
          </a:p>
        </p:txBody>
      </p:sp>
      <p:sp>
        <p:nvSpPr>
          <p:cNvPr id="42" name="Google Shape;42;p7"/>
          <p:cNvSpPr txBox="1">
            <a:spLocks noGrp="1"/>
          </p:cNvSpPr>
          <p:nvPr>
            <p:ph type="body" idx="1"/>
          </p:nvPr>
        </p:nvSpPr>
        <p:spPr>
          <a:xfrm>
            <a:off x="511200" y="2954886"/>
            <a:ext cx="4492800" cy="4489920"/>
          </a:xfrm>
          <a:prstGeom prst="rect">
            <a:avLst/>
          </a:prstGeom>
        </p:spPr>
        <p:txBody>
          <a:bodyPr spcFirstLastPara="1" wrap="square" lIns="146280" tIns="146280" rIns="146280" bIns="146280" anchor="t" anchorCtr="0">
            <a:noAutofit/>
          </a:bodyPr>
          <a:lstStyle>
            <a:lvl1pPr marL="731520" lvl="0" indent="-487680" rtl="0">
              <a:spcBef>
                <a:spcPts val="0"/>
              </a:spcBef>
              <a:spcAft>
                <a:spcPts val="0"/>
              </a:spcAft>
              <a:buSzPts val="1200"/>
              <a:buChar char="●"/>
              <a:defRPr sz="1900"/>
            </a:lvl1pPr>
            <a:lvl2pPr marL="1463040" lvl="1" indent="-487680" rtl="0">
              <a:spcBef>
                <a:spcPts val="2560"/>
              </a:spcBef>
              <a:spcAft>
                <a:spcPts val="0"/>
              </a:spcAft>
              <a:buSzPts val="1200"/>
              <a:buChar char="○"/>
              <a:defRPr sz="1900"/>
            </a:lvl2pPr>
            <a:lvl3pPr marL="2194560" lvl="2" indent="-487680" rtl="0">
              <a:spcBef>
                <a:spcPts val="2560"/>
              </a:spcBef>
              <a:spcAft>
                <a:spcPts val="0"/>
              </a:spcAft>
              <a:buSzPts val="1200"/>
              <a:buChar char="■"/>
              <a:defRPr sz="1900"/>
            </a:lvl3pPr>
            <a:lvl4pPr marL="2926080" lvl="3" indent="-487680" rtl="0">
              <a:spcBef>
                <a:spcPts val="2560"/>
              </a:spcBef>
              <a:spcAft>
                <a:spcPts val="0"/>
              </a:spcAft>
              <a:buSzPts val="1200"/>
              <a:buChar char="●"/>
              <a:defRPr sz="1900"/>
            </a:lvl4pPr>
            <a:lvl5pPr marL="3657600" lvl="4" indent="-487680" rtl="0">
              <a:spcBef>
                <a:spcPts val="2560"/>
              </a:spcBef>
              <a:spcAft>
                <a:spcPts val="0"/>
              </a:spcAft>
              <a:buSzPts val="1200"/>
              <a:buChar char="○"/>
              <a:defRPr sz="1900"/>
            </a:lvl5pPr>
            <a:lvl6pPr marL="4389120" lvl="5" indent="-487680" rtl="0">
              <a:spcBef>
                <a:spcPts val="2560"/>
              </a:spcBef>
              <a:spcAft>
                <a:spcPts val="0"/>
              </a:spcAft>
              <a:buSzPts val="1200"/>
              <a:buChar char="■"/>
              <a:defRPr sz="1900"/>
            </a:lvl6pPr>
            <a:lvl7pPr marL="5120640" lvl="6" indent="-487680" rtl="0">
              <a:spcBef>
                <a:spcPts val="2560"/>
              </a:spcBef>
              <a:spcAft>
                <a:spcPts val="0"/>
              </a:spcAft>
              <a:buSzPts val="1200"/>
              <a:buChar char="●"/>
              <a:defRPr sz="1900"/>
            </a:lvl7pPr>
            <a:lvl8pPr marL="5852160" lvl="7" indent="-487680" rtl="0">
              <a:spcBef>
                <a:spcPts val="2560"/>
              </a:spcBef>
              <a:spcAft>
                <a:spcPts val="0"/>
              </a:spcAft>
              <a:buSzPts val="1200"/>
              <a:buChar char="○"/>
              <a:defRPr sz="1900"/>
            </a:lvl8pPr>
            <a:lvl9pPr marL="6583680" lvl="8" indent="-487680" rtl="0">
              <a:spcBef>
                <a:spcPts val="2560"/>
              </a:spcBef>
              <a:spcAft>
                <a:spcPts val="2560"/>
              </a:spcAft>
              <a:buSzPts val="1200"/>
              <a:buChar char="■"/>
              <a:defRPr sz="1900"/>
            </a:lvl9pPr>
          </a:lstStyle>
          <a:p>
            <a:endParaRPr/>
          </a:p>
        </p:txBody>
      </p:sp>
      <p:sp>
        <p:nvSpPr>
          <p:cNvPr id="43" name="Google Shape;43;p7"/>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249510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680317" y="665040"/>
            <a:ext cx="29328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lvl1pPr lvl="0" rtl="0">
              <a:spcBef>
                <a:spcPts val="0"/>
              </a:spcBef>
              <a:spcAft>
                <a:spcPts val="0"/>
              </a:spcAft>
              <a:buClr>
                <a:schemeClr val="lt1"/>
              </a:buClr>
              <a:buSzPts val="4800"/>
              <a:buChar char="●"/>
              <a:defRPr sz="7700">
                <a:solidFill>
                  <a:schemeClr val="lt1"/>
                </a:solidFill>
              </a:defRPr>
            </a:lvl1pPr>
            <a:lvl2pPr lvl="1" rtl="0">
              <a:spcBef>
                <a:spcPts val="1600"/>
              </a:spcBef>
              <a:spcAft>
                <a:spcPts val="0"/>
              </a:spcAft>
              <a:buClr>
                <a:schemeClr val="lt1"/>
              </a:buClr>
              <a:buSzPts val="4800"/>
              <a:buChar char="○"/>
              <a:defRPr sz="7700">
                <a:solidFill>
                  <a:schemeClr val="lt1"/>
                </a:solidFill>
              </a:defRPr>
            </a:lvl2pPr>
            <a:lvl3pPr lvl="2" rtl="0">
              <a:spcBef>
                <a:spcPts val="0"/>
              </a:spcBef>
              <a:spcAft>
                <a:spcPts val="0"/>
              </a:spcAft>
              <a:buClr>
                <a:schemeClr val="lt1"/>
              </a:buClr>
              <a:buSzPts val="4800"/>
              <a:buChar char="■"/>
              <a:defRPr sz="7700">
                <a:solidFill>
                  <a:schemeClr val="lt1"/>
                </a:solidFill>
              </a:defRPr>
            </a:lvl3pPr>
            <a:lvl4pPr lvl="3" rtl="0">
              <a:spcBef>
                <a:spcPts val="0"/>
              </a:spcBef>
              <a:spcAft>
                <a:spcPts val="0"/>
              </a:spcAft>
              <a:buClr>
                <a:schemeClr val="lt1"/>
              </a:buClr>
              <a:buSzPts val="4800"/>
              <a:buChar char="●"/>
              <a:defRPr sz="7700">
                <a:solidFill>
                  <a:schemeClr val="lt1"/>
                </a:solidFill>
              </a:defRPr>
            </a:lvl4pPr>
            <a:lvl5pPr lvl="4" rtl="0">
              <a:spcBef>
                <a:spcPts val="0"/>
              </a:spcBef>
              <a:spcAft>
                <a:spcPts val="0"/>
              </a:spcAft>
              <a:buClr>
                <a:schemeClr val="lt1"/>
              </a:buClr>
              <a:buSzPts val="4800"/>
              <a:buChar char="○"/>
              <a:defRPr sz="7700">
                <a:solidFill>
                  <a:schemeClr val="lt1"/>
                </a:solidFill>
              </a:defRPr>
            </a:lvl5pPr>
            <a:lvl6pPr lvl="5" rtl="0">
              <a:spcBef>
                <a:spcPts val="0"/>
              </a:spcBef>
              <a:spcAft>
                <a:spcPts val="0"/>
              </a:spcAft>
              <a:buClr>
                <a:schemeClr val="lt1"/>
              </a:buClr>
              <a:buSzPts val="4800"/>
              <a:buChar char="■"/>
              <a:defRPr sz="7700">
                <a:solidFill>
                  <a:schemeClr val="lt1"/>
                </a:solidFill>
              </a:defRPr>
            </a:lvl6pPr>
            <a:lvl7pPr lvl="6" rtl="0">
              <a:spcBef>
                <a:spcPts val="0"/>
              </a:spcBef>
              <a:spcAft>
                <a:spcPts val="0"/>
              </a:spcAft>
              <a:buClr>
                <a:schemeClr val="lt1"/>
              </a:buClr>
              <a:buSzPts val="4800"/>
              <a:buChar char="●"/>
              <a:defRPr sz="7700">
                <a:solidFill>
                  <a:schemeClr val="lt1"/>
                </a:solidFill>
              </a:defRPr>
            </a:lvl7pPr>
            <a:lvl8pPr lvl="7" rtl="0">
              <a:spcBef>
                <a:spcPts val="0"/>
              </a:spcBef>
              <a:spcAft>
                <a:spcPts val="0"/>
              </a:spcAft>
              <a:buClr>
                <a:schemeClr val="lt1"/>
              </a:buClr>
              <a:buSzPts val="4800"/>
              <a:buChar char="○"/>
              <a:defRPr sz="7700">
                <a:solidFill>
                  <a:schemeClr val="lt1"/>
                </a:solidFill>
              </a:defRPr>
            </a:lvl8pPr>
            <a:lvl9pPr lvl="8" rtl="0">
              <a:spcBef>
                <a:spcPts val="0"/>
              </a:spcBef>
              <a:spcAft>
                <a:spcPts val="0"/>
              </a:spcAft>
              <a:buClr>
                <a:schemeClr val="lt1"/>
              </a:buClr>
              <a:buSzPts val="4800"/>
              <a:buChar char="■"/>
              <a:defRPr sz="7700">
                <a:solidFill>
                  <a:schemeClr val="lt1"/>
                </a:solidFill>
              </a:defRPr>
            </a:lvl9pPr>
          </a:lstStyle>
          <a:p>
            <a:endParaRPr/>
          </a:p>
        </p:txBody>
      </p:sp>
      <p:sp>
        <p:nvSpPr>
          <p:cNvPr id="47" name="Google Shape;47;p8"/>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694498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7315200" y="200"/>
            <a:ext cx="7315200" cy="8229600"/>
          </a:xfrm>
          <a:prstGeom prst="rect">
            <a:avLst/>
          </a:prstGeom>
          <a:solidFill>
            <a:schemeClr val="dk1"/>
          </a:solidFill>
          <a:ln>
            <a:noFill/>
          </a:ln>
        </p:spPr>
        <p:txBody>
          <a:bodyPr spcFirstLastPara="1" wrap="square" lIns="146280" tIns="146280" rIns="146280" bIns="146280" anchor="ctr" anchorCtr="0">
            <a:noAutofit/>
          </a:bodyPr>
          <a:lstStyle/>
          <a:p>
            <a:pPr defTabSz="914400">
              <a:buClr>
                <a:srgbClr val="000000"/>
              </a:buClr>
              <a:buFont typeface="Arial"/>
              <a:buNone/>
            </a:pPr>
            <a:endParaRPr sz="2200" kern="0">
              <a:solidFill>
                <a:srgbClr val="000000"/>
              </a:solidFill>
              <a:cs typeface="Arial"/>
              <a:sym typeface="Arial"/>
            </a:endParaRPr>
          </a:p>
        </p:txBody>
      </p:sp>
      <p:cxnSp>
        <p:nvCxnSpPr>
          <p:cNvPr id="50" name="Google Shape;50;p9"/>
          <p:cNvCxnSpPr/>
          <p:nvPr/>
        </p:nvCxnSpPr>
        <p:spPr>
          <a:xfrm>
            <a:off x="8047480" y="7192800"/>
            <a:ext cx="74928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424800" y="2235760"/>
            <a:ext cx="6472320" cy="2109120"/>
          </a:xfrm>
          <a:prstGeom prst="rect">
            <a:avLst/>
          </a:prstGeom>
        </p:spPr>
        <p:txBody>
          <a:bodyPr spcFirstLastPara="1" wrap="square" lIns="146280" tIns="146280" rIns="146280" bIns="146280" anchor="b" anchorCtr="0">
            <a:noAutofit/>
          </a:bodyPr>
          <a:lstStyle>
            <a:lvl1pPr lvl="0" algn="ctr" rtl="0">
              <a:spcBef>
                <a:spcPts val="0"/>
              </a:spcBef>
              <a:spcAft>
                <a:spcPts val="0"/>
              </a:spcAft>
              <a:buClr>
                <a:schemeClr val="dk1"/>
              </a:buClr>
              <a:buSzPts val="3600"/>
              <a:buNone/>
              <a:defRPr sz="5800">
                <a:solidFill>
                  <a:schemeClr val="dk1"/>
                </a:solidFill>
              </a:defRPr>
            </a:lvl1pPr>
            <a:lvl2pPr lvl="1" algn="ctr" rtl="0">
              <a:spcBef>
                <a:spcPts val="0"/>
              </a:spcBef>
              <a:spcAft>
                <a:spcPts val="0"/>
              </a:spcAft>
              <a:buClr>
                <a:schemeClr val="dk1"/>
              </a:buClr>
              <a:buSzPts val="3600"/>
              <a:buNone/>
              <a:defRPr sz="5800">
                <a:solidFill>
                  <a:schemeClr val="dk1"/>
                </a:solidFill>
              </a:defRPr>
            </a:lvl2pPr>
            <a:lvl3pPr lvl="2" algn="ctr" rtl="0">
              <a:spcBef>
                <a:spcPts val="0"/>
              </a:spcBef>
              <a:spcAft>
                <a:spcPts val="0"/>
              </a:spcAft>
              <a:buClr>
                <a:schemeClr val="dk1"/>
              </a:buClr>
              <a:buSzPts val="3600"/>
              <a:buNone/>
              <a:defRPr sz="5800">
                <a:solidFill>
                  <a:schemeClr val="dk1"/>
                </a:solidFill>
              </a:defRPr>
            </a:lvl3pPr>
            <a:lvl4pPr lvl="3" algn="ctr" rtl="0">
              <a:spcBef>
                <a:spcPts val="0"/>
              </a:spcBef>
              <a:spcAft>
                <a:spcPts val="0"/>
              </a:spcAft>
              <a:buClr>
                <a:schemeClr val="dk1"/>
              </a:buClr>
              <a:buSzPts val="3600"/>
              <a:buNone/>
              <a:defRPr sz="5800">
                <a:solidFill>
                  <a:schemeClr val="dk1"/>
                </a:solidFill>
              </a:defRPr>
            </a:lvl4pPr>
            <a:lvl5pPr lvl="4" algn="ctr" rtl="0">
              <a:spcBef>
                <a:spcPts val="0"/>
              </a:spcBef>
              <a:spcAft>
                <a:spcPts val="0"/>
              </a:spcAft>
              <a:buClr>
                <a:schemeClr val="dk1"/>
              </a:buClr>
              <a:buSzPts val="3600"/>
              <a:buNone/>
              <a:defRPr sz="5800">
                <a:solidFill>
                  <a:schemeClr val="dk1"/>
                </a:solidFill>
              </a:defRPr>
            </a:lvl5pPr>
            <a:lvl6pPr lvl="5" algn="ctr" rtl="0">
              <a:spcBef>
                <a:spcPts val="0"/>
              </a:spcBef>
              <a:spcAft>
                <a:spcPts val="0"/>
              </a:spcAft>
              <a:buClr>
                <a:schemeClr val="dk1"/>
              </a:buClr>
              <a:buSzPts val="3600"/>
              <a:buNone/>
              <a:defRPr sz="5800">
                <a:solidFill>
                  <a:schemeClr val="dk1"/>
                </a:solidFill>
              </a:defRPr>
            </a:lvl6pPr>
            <a:lvl7pPr lvl="6" algn="ctr" rtl="0">
              <a:spcBef>
                <a:spcPts val="0"/>
              </a:spcBef>
              <a:spcAft>
                <a:spcPts val="0"/>
              </a:spcAft>
              <a:buClr>
                <a:schemeClr val="dk1"/>
              </a:buClr>
              <a:buSzPts val="3600"/>
              <a:buNone/>
              <a:defRPr sz="5800">
                <a:solidFill>
                  <a:schemeClr val="dk1"/>
                </a:solidFill>
              </a:defRPr>
            </a:lvl7pPr>
            <a:lvl8pPr lvl="7" algn="ctr" rtl="0">
              <a:spcBef>
                <a:spcPts val="0"/>
              </a:spcBef>
              <a:spcAft>
                <a:spcPts val="0"/>
              </a:spcAft>
              <a:buClr>
                <a:schemeClr val="dk1"/>
              </a:buClr>
              <a:buSzPts val="3600"/>
              <a:buNone/>
              <a:defRPr sz="5800">
                <a:solidFill>
                  <a:schemeClr val="dk1"/>
                </a:solidFill>
              </a:defRPr>
            </a:lvl8pPr>
            <a:lvl9pPr lvl="8" algn="ctr" rtl="0">
              <a:spcBef>
                <a:spcPts val="0"/>
              </a:spcBef>
              <a:spcAft>
                <a:spcPts val="0"/>
              </a:spcAft>
              <a:buClr>
                <a:schemeClr val="dk1"/>
              </a:buClr>
              <a:buSzPts val="3600"/>
              <a:buNone/>
              <a:defRPr sz="5800">
                <a:solidFill>
                  <a:schemeClr val="dk1"/>
                </a:solidFill>
              </a:defRPr>
            </a:lvl9pPr>
          </a:lstStyle>
          <a:p>
            <a:endParaRPr/>
          </a:p>
        </p:txBody>
      </p:sp>
      <p:sp>
        <p:nvSpPr>
          <p:cNvPr id="52" name="Google Shape;52;p9"/>
          <p:cNvSpPr txBox="1">
            <a:spLocks noGrp="1"/>
          </p:cNvSpPr>
          <p:nvPr>
            <p:ph type="subTitle" idx="1"/>
          </p:nvPr>
        </p:nvSpPr>
        <p:spPr>
          <a:xfrm>
            <a:off x="424800" y="4376594"/>
            <a:ext cx="6472320" cy="2152800"/>
          </a:xfrm>
          <a:prstGeom prst="rect">
            <a:avLst/>
          </a:prstGeom>
        </p:spPr>
        <p:txBody>
          <a:bodyPr spcFirstLastPara="1" wrap="square" lIns="146280" tIns="146280" rIns="146280" bIns="146280" anchor="t" anchorCtr="0">
            <a:noAutofit/>
          </a:bodyPr>
          <a:lstStyle>
            <a:lvl1pPr lvl="0" algn="ctr" rtl="0">
              <a:lnSpc>
                <a:spcPct val="100000"/>
              </a:lnSpc>
              <a:spcBef>
                <a:spcPts val="0"/>
              </a:spcBef>
              <a:spcAft>
                <a:spcPts val="0"/>
              </a:spcAft>
              <a:buSzPts val="2100"/>
              <a:buNone/>
              <a:defRPr sz="3400"/>
            </a:lvl1pPr>
            <a:lvl2pPr lvl="1" algn="ctr" rtl="0">
              <a:lnSpc>
                <a:spcPct val="100000"/>
              </a:lnSpc>
              <a:spcBef>
                <a:spcPts val="0"/>
              </a:spcBef>
              <a:spcAft>
                <a:spcPts val="0"/>
              </a:spcAft>
              <a:buSzPts val="2100"/>
              <a:buNone/>
              <a:defRPr sz="3400"/>
            </a:lvl2pPr>
            <a:lvl3pPr lvl="2" algn="ctr" rtl="0">
              <a:lnSpc>
                <a:spcPct val="100000"/>
              </a:lnSpc>
              <a:spcBef>
                <a:spcPts val="0"/>
              </a:spcBef>
              <a:spcAft>
                <a:spcPts val="0"/>
              </a:spcAft>
              <a:buSzPts val="2100"/>
              <a:buNone/>
              <a:defRPr sz="3400"/>
            </a:lvl3pPr>
            <a:lvl4pPr lvl="3" algn="ctr" rtl="0">
              <a:lnSpc>
                <a:spcPct val="100000"/>
              </a:lnSpc>
              <a:spcBef>
                <a:spcPts val="0"/>
              </a:spcBef>
              <a:spcAft>
                <a:spcPts val="0"/>
              </a:spcAft>
              <a:buSzPts val="2100"/>
              <a:buNone/>
              <a:defRPr sz="3400"/>
            </a:lvl4pPr>
            <a:lvl5pPr lvl="4" algn="ctr" rtl="0">
              <a:lnSpc>
                <a:spcPct val="100000"/>
              </a:lnSpc>
              <a:spcBef>
                <a:spcPts val="0"/>
              </a:spcBef>
              <a:spcAft>
                <a:spcPts val="0"/>
              </a:spcAft>
              <a:buSzPts val="2100"/>
              <a:buNone/>
              <a:defRPr sz="3400"/>
            </a:lvl5pPr>
            <a:lvl6pPr lvl="5" algn="ctr" rtl="0">
              <a:lnSpc>
                <a:spcPct val="100000"/>
              </a:lnSpc>
              <a:spcBef>
                <a:spcPts val="0"/>
              </a:spcBef>
              <a:spcAft>
                <a:spcPts val="0"/>
              </a:spcAft>
              <a:buSzPts val="2100"/>
              <a:buNone/>
              <a:defRPr sz="3400"/>
            </a:lvl6pPr>
            <a:lvl7pPr lvl="6" algn="ctr" rtl="0">
              <a:lnSpc>
                <a:spcPct val="100000"/>
              </a:lnSpc>
              <a:spcBef>
                <a:spcPts val="0"/>
              </a:spcBef>
              <a:spcAft>
                <a:spcPts val="0"/>
              </a:spcAft>
              <a:buSzPts val="2100"/>
              <a:buNone/>
              <a:defRPr sz="3400"/>
            </a:lvl7pPr>
            <a:lvl8pPr lvl="7" algn="ctr" rtl="0">
              <a:lnSpc>
                <a:spcPct val="100000"/>
              </a:lnSpc>
              <a:spcBef>
                <a:spcPts val="0"/>
              </a:spcBef>
              <a:spcAft>
                <a:spcPts val="0"/>
              </a:spcAft>
              <a:buSzPts val="2100"/>
              <a:buNone/>
              <a:defRPr sz="3400"/>
            </a:lvl8pPr>
            <a:lvl9pPr lvl="8" algn="ctr" rtl="0">
              <a:lnSpc>
                <a:spcPct val="100000"/>
              </a:lnSpc>
              <a:spcBef>
                <a:spcPts val="0"/>
              </a:spcBef>
              <a:spcAft>
                <a:spcPts val="0"/>
              </a:spcAft>
              <a:buSzPts val="2100"/>
              <a:buNone/>
              <a:defRPr sz="3400"/>
            </a:lvl9pPr>
          </a:lstStyle>
          <a:p>
            <a:endParaRPr/>
          </a:p>
        </p:txBody>
      </p:sp>
      <p:sp>
        <p:nvSpPr>
          <p:cNvPr id="53" name="Google Shape;53;p9"/>
          <p:cNvSpPr txBox="1">
            <a:spLocks noGrp="1"/>
          </p:cNvSpPr>
          <p:nvPr>
            <p:ph type="body" idx="2"/>
          </p:nvPr>
        </p:nvSpPr>
        <p:spPr>
          <a:xfrm>
            <a:off x="7903200" y="1158720"/>
            <a:ext cx="6139200" cy="5912160"/>
          </a:xfrm>
          <a:prstGeom prst="rect">
            <a:avLst/>
          </a:prstGeom>
        </p:spPr>
        <p:txBody>
          <a:bodyPr spcFirstLastPara="1" wrap="square" lIns="146280" tIns="146280" rIns="146280" bIns="146280" anchor="ctr" anchorCtr="0">
            <a:noAutofit/>
          </a:bodyPr>
          <a:lstStyle>
            <a:lvl1pPr marL="731520" lvl="0" indent="-548640" rtl="0">
              <a:spcBef>
                <a:spcPts val="0"/>
              </a:spcBef>
              <a:spcAft>
                <a:spcPts val="0"/>
              </a:spcAft>
              <a:buClr>
                <a:schemeClr val="lt1"/>
              </a:buClr>
              <a:buSzPts val="1800"/>
              <a:buChar char="●"/>
              <a:defRPr>
                <a:solidFill>
                  <a:schemeClr val="lt1"/>
                </a:solidFill>
              </a:defRPr>
            </a:lvl1pPr>
            <a:lvl2pPr marL="1463040" lvl="1" indent="-508000" rtl="0">
              <a:spcBef>
                <a:spcPts val="2560"/>
              </a:spcBef>
              <a:spcAft>
                <a:spcPts val="0"/>
              </a:spcAft>
              <a:buClr>
                <a:schemeClr val="lt1"/>
              </a:buClr>
              <a:buSzPts val="1400"/>
              <a:buChar char="○"/>
              <a:defRPr>
                <a:solidFill>
                  <a:schemeClr val="lt1"/>
                </a:solidFill>
              </a:defRPr>
            </a:lvl2pPr>
            <a:lvl3pPr marL="2194560" lvl="2" indent="-508000" rtl="0">
              <a:spcBef>
                <a:spcPts val="2560"/>
              </a:spcBef>
              <a:spcAft>
                <a:spcPts val="0"/>
              </a:spcAft>
              <a:buClr>
                <a:schemeClr val="lt1"/>
              </a:buClr>
              <a:buSzPts val="1400"/>
              <a:buChar char="■"/>
              <a:defRPr>
                <a:solidFill>
                  <a:schemeClr val="lt1"/>
                </a:solidFill>
              </a:defRPr>
            </a:lvl3pPr>
            <a:lvl4pPr marL="2926080" lvl="3" indent="-508000" rtl="0">
              <a:spcBef>
                <a:spcPts val="2560"/>
              </a:spcBef>
              <a:spcAft>
                <a:spcPts val="0"/>
              </a:spcAft>
              <a:buClr>
                <a:schemeClr val="lt1"/>
              </a:buClr>
              <a:buSzPts val="1400"/>
              <a:buChar char="●"/>
              <a:defRPr>
                <a:solidFill>
                  <a:schemeClr val="lt1"/>
                </a:solidFill>
              </a:defRPr>
            </a:lvl4pPr>
            <a:lvl5pPr marL="3657600" lvl="4" indent="-508000" rtl="0">
              <a:spcBef>
                <a:spcPts val="2560"/>
              </a:spcBef>
              <a:spcAft>
                <a:spcPts val="0"/>
              </a:spcAft>
              <a:buClr>
                <a:schemeClr val="lt1"/>
              </a:buClr>
              <a:buSzPts val="1400"/>
              <a:buChar char="○"/>
              <a:defRPr>
                <a:solidFill>
                  <a:schemeClr val="lt1"/>
                </a:solidFill>
              </a:defRPr>
            </a:lvl5pPr>
            <a:lvl6pPr marL="4389120" lvl="5" indent="-508000" rtl="0">
              <a:spcBef>
                <a:spcPts val="2560"/>
              </a:spcBef>
              <a:spcAft>
                <a:spcPts val="0"/>
              </a:spcAft>
              <a:buClr>
                <a:schemeClr val="lt1"/>
              </a:buClr>
              <a:buSzPts val="1400"/>
              <a:buChar char="■"/>
              <a:defRPr>
                <a:solidFill>
                  <a:schemeClr val="lt1"/>
                </a:solidFill>
              </a:defRPr>
            </a:lvl6pPr>
            <a:lvl7pPr marL="5120640" lvl="6" indent="-508000" rtl="0">
              <a:spcBef>
                <a:spcPts val="2560"/>
              </a:spcBef>
              <a:spcAft>
                <a:spcPts val="0"/>
              </a:spcAft>
              <a:buClr>
                <a:schemeClr val="lt1"/>
              </a:buClr>
              <a:buSzPts val="1400"/>
              <a:buChar char="●"/>
              <a:defRPr>
                <a:solidFill>
                  <a:schemeClr val="lt1"/>
                </a:solidFill>
              </a:defRPr>
            </a:lvl7pPr>
            <a:lvl8pPr marL="5852160" lvl="7" indent="-508000" rtl="0">
              <a:spcBef>
                <a:spcPts val="2560"/>
              </a:spcBef>
              <a:spcAft>
                <a:spcPts val="0"/>
              </a:spcAft>
              <a:buClr>
                <a:schemeClr val="lt1"/>
              </a:buClr>
              <a:buSzPts val="1400"/>
              <a:buChar char="○"/>
              <a:defRPr>
                <a:solidFill>
                  <a:schemeClr val="lt1"/>
                </a:solidFill>
              </a:defRPr>
            </a:lvl8pPr>
            <a:lvl9pPr marL="6583680" lvl="8" indent="-508000" rtl="0">
              <a:spcBef>
                <a:spcPts val="2560"/>
              </a:spcBef>
              <a:spcAft>
                <a:spcPts val="256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40041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74700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680320" y="665040"/>
            <a:ext cx="1327488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366320" y="2087760"/>
            <a:ext cx="11897760" cy="2461440"/>
          </a:xfrm>
          <a:prstGeom prst="rect">
            <a:avLst/>
          </a:prstGeom>
        </p:spPr>
        <p:txBody>
          <a:bodyPr spcFirstLastPara="1" wrap="square" lIns="146280" tIns="146280" rIns="146280" bIns="146280" anchor="ctr" anchorCtr="0">
            <a:noAutofit/>
          </a:bodyPr>
          <a:lstStyle>
            <a:lvl1pPr lvl="0"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54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366320" y="4671120"/>
            <a:ext cx="11897760" cy="1714560"/>
          </a:xfrm>
          <a:prstGeom prst="rect">
            <a:avLst/>
          </a:prstGeom>
        </p:spPr>
        <p:txBody>
          <a:bodyPr spcFirstLastPara="1" wrap="square" lIns="146280" tIns="146280" rIns="146280" bIns="146280" anchor="t" anchorCtr="0">
            <a:noAutofit/>
          </a:bodyPr>
          <a:lstStyle>
            <a:lvl1pPr marL="731520" lvl="0" indent="-548640" algn="ctr" rtl="0">
              <a:spcBef>
                <a:spcPts val="0"/>
              </a:spcBef>
              <a:spcAft>
                <a:spcPts val="0"/>
              </a:spcAft>
              <a:buSzPts val="1800"/>
              <a:buChar char="●"/>
              <a:defRPr/>
            </a:lvl1pPr>
            <a:lvl2pPr marL="1463040" lvl="1" indent="-508000" algn="ctr" rtl="0">
              <a:spcBef>
                <a:spcPts val="2560"/>
              </a:spcBef>
              <a:spcAft>
                <a:spcPts val="0"/>
              </a:spcAft>
              <a:buSzPts val="1400"/>
              <a:buChar char="○"/>
              <a:defRPr/>
            </a:lvl2pPr>
            <a:lvl3pPr marL="2194560" lvl="2" indent="-508000" algn="ctr" rtl="0">
              <a:spcBef>
                <a:spcPts val="2560"/>
              </a:spcBef>
              <a:spcAft>
                <a:spcPts val="0"/>
              </a:spcAft>
              <a:buSzPts val="1400"/>
              <a:buChar char="■"/>
              <a:defRPr/>
            </a:lvl3pPr>
            <a:lvl4pPr marL="2926080" lvl="3" indent="-508000" algn="ctr" rtl="0">
              <a:spcBef>
                <a:spcPts val="2560"/>
              </a:spcBef>
              <a:spcAft>
                <a:spcPts val="0"/>
              </a:spcAft>
              <a:buSzPts val="1400"/>
              <a:buChar char="●"/>
              <a:defRPr/>
            </a:lvl4pPr>
            <a:lvl5pPr marL="3657600" lvl="4" indent="-508000" algn="ctr" rtl="0">
              <a:spcBef>
                <a:spcPts val="2560"/>
              </a:spcBef>
              <a:spcAft>
                <a:spcPts val="0"/>
              </a:spcAft>
              <a:buSzPts val="1400"/>
              <a:buChar char="○"/>
              <a:defRPr/>
            </a:lvl5pPr>
            <a:lvl6pPr marL="4389120" lvl="5" indent="-508000" algn="ctr" rtl="0">
              <a:spcBef>
                <a:spcPts val="2560"/>
              </a:spcBef>
              <a:spcAft>
                <a:spcPts val="0"/>
              </a:spcAft>
              <a:buSzPts val="1400"/>
              <a:buChar char="■"/>
              <a:defRPr/>
            </a:lvl6pPr>
            <a:lvl7pPr marL="5120640" lvl="6" indent="-508000" algn="ctr" rtl="0">
              <a:spcBef>
                <a:spcPts val="2560"/>
              </a:spcBef>
              <a:spcAft>
                <a:spcPts val="0"/>
              </a:spcAft>
              <a:buSzPts val="1400"/>
              <a:buChar char="●"/>
              <a:defRPr/>
            </a:lvl7pPr>
            <a:lvl8pPr marL="5852160" lvl="7" indent="-508000" algn="ctr" rtl="0">
              <a:spcBef>
                <a:spcPts val="2560"/>
              </a:spcBef>
              <a:spcAft>
                <a:spcPts val="0"/>
              </a:spcAft>
              <a:buSzPts val="1400"/>
              <a:buChar char="○"/>
              <a:defRPr/>
            </a:lvl8pPr>
            <a:lvl9pPr marL="6583680" lvl="8" indent="-508000" algn="ctr" rtl="0">
              <a:spcBef>
                <a:spcPts val="2560"/>
              </a:spcBef>
              <a:spcAft>
                <a:spcPts val="2560"/>
              </a:spcAft>
              <a:buSzPts val="1400"/>
              <a:buChar char="■"/>
              <a:defRPr/>
            </a:lvl9pPr>
          </a:lstStyle>
          <a:p>
            <a:endParaRPr/>
          </a:p>
        </p:txBody>
      </p:sp>
      <p:sp>
        <p:nvSpPr>
          <p:cNvPr id="65" name="Google Shape;65;p11"/>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35217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8340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680320" y="7584000"/>
            <a:ext cx="1327488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680317" y="665040"/>
            <a:ext cx="29328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524827" y="6761640"/>
            <a:ext cx="13421760" cy="629760"/>
          </a:xfrm>
          <a:prstGeom prst="rect">
            <a:avLst/>
          </a:prstGeom>
        </p:spPr>
        <p:txBody>
          <a:bodyPr spcFirstLastPara="1" wrap="square" lIns="146280" tIns="146280" rIns="146280" bIns="146280" anchor="ctr" anchorCtr="0">
            <a:noAutofit/>
          </a:bodyPr>
          <a:lstStyle>
            <a:lvl1pPr marL="731520" lvl="0" indent="-36576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3596798" y="7502014"/>
            <a:ext cx="877920" cy="629760"/>
          </a:xfrm>
          <a:prstGeom prst="rect">
            <a:avLst/>
          </a:prstGeom>
        </p:spPr>
        <p:txBody>
          <a:bodyPr spcFirstLastPara="1" wrap="square" lIns="146280" tIns="146280" rIns="146280" bIns="14628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18934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3592916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21412575"/>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313759104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4252811634"/>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2041094385"/>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384115743"/>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pPr>
            <a:fld id="{00000000-1234-1234-1234-123412341234}" type="slidenum">
              <a:rPr lang="en" kern="0" smtClean="0">
                <a:solidFill>
                  <a:srgbClr val="000000"/>
                </a:solidFill>
              </a:rPr>
              <a:pPr defTabSz="914400">
                <a:buClr>
                  <a:srgbClr val="000000"/>
                </a:buClr>
              </a:pPr>
              <a:t>‹#›</a:t>
            </a:fld>
            <a:endParaRPr lang="en" kern="0">
              <a:solidFill>
                <a:srgbClr val="000000"/>
              </a:solidFill>
            </a:endParaRPr>
          </a:p>
        </p:txBody>
      </p:sp>
    </p:spTree>
    <p:extLst>
      <p:ext uri="{BB962C8B-B14F-4D97-AF65-F5344CB8AC3E}">
        <p14:creationId xmlns:p14="http://schemas.microsoft.com/office/powerpoint/2010/main" val="2509305574"/>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40400" y="921520"/>
            <a:ext cx="10114560" cy="1016640"/>
          </a:xfrm>
          <a:prstGeom prst="rect">
            <a:avLst/>
          </a:prstGeom>
          <a:noFill/>
          <a:ln>
            <a:noFill/>
          </a:ln>
        </p:spPr>
        <p:txBody>
          <a:bodyPr spcFirstLastPara="1" wrap="square" lIns="146280" tIns="146280" rIns="146280" bIns="146280"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856179" y="2553242"/>
            <a:ext cx="10114560" cy="4803840"/>
          </a:xfrm>
          <a:prstGeom prst="rect">
            <a:avLst/>
          </a:prstGeom>
          <a:noFill/>
          <a:ln>
            <a:noFill/>
          </a:ln>
        </p:spPr>
        <p:txBody>
          <a:bodyPr spcFirstLastPara="1" wrap="square" lIns="146280" tIns="146280" rIns="146280" bIns="146280"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3596798" y="7502014"/>
            <a:ext cx="877920" cy="629760"/>
          </a:xfrm>
          <a:prstGeom prst="rect">
            <a:avLst/>
          </a:prstGeom>
          <a:noFill/>
          <a:ln>
            <a:noFill/>
          </a:ln>
        </p:spPr>
        <p:txBody>
          <a:bodyPr spcFirstLastPara="1" wrap="square" lIns="146280" tIns="146280" rIns="146280" bIns="146280" anchor="ctr" anchorCtr="0">
            <a:noAutofit/>
          </a:bodyPr>
          <a:lstStyle>
            <a:lvl1pPr lvl="0" algn="r" rtl="0">
              <a:buNone/>
              <a:defRPr sz="1600">
                <a:solidFill>
                  <a:schemeClr val="dk2"/>
                </a:solidFill>
                <a:latin typeface="Lato"/>
                <a:ea typeface="Lato"/>
                <a:cs typeface="Lato"/>
                <a:sym typeface="Lato"/>
              </a:defRPr>
            </a:lvl1pPr>
            <a:lvl2pPr lvl="1" algn="r" rtl="0">
              <a:buNone/>
              <a:defRPr sz="1600">
                <a:solidFill>
                  <a:schemeClr val="dk2"/>
                </a:solidFill>
                <a:latin typeface="Lato"/>
                <a:ea typeface="Lato"/>
                <a:cs typeface="Lato"/>
                <a:sym typeface="Lato"/>
              </a:defRPr>
            </a:lvl2pPr>
            <a:lvl3pPr lvl="2" algn="r" rtl="0">
              <a:buNone/>
              <a:defRPr sz="1600">
                <a:solidFill>
                  <a:schemeClr val="dk2"/>
                </a:solidFill>
                <a:latin typeface="Lato"/>
                <a:ea typeface="Lato"/>
                <a:cs typeface="Lato"/>
                <a:sym typeface="Lato"/>
              </a:defRPr>
            </a:lvl3pPr>
            <a:lvl4pPr lvl="3" algn="r" rtl="0">
              <a:buNone/>
              <a:defRPr sz="1600">
                <a:solidFill>
                  <a:schemeClr val="dk2"/>
                </a:solidFill>
                <a:latin typeface="Lato"/>
                <a:ea typeface="Lato"/>
                <a:cs typeface="Lato"/>
                <a:sym typeface="Lato"/>
              </a:defRPr>
            </a:lvl4pPr>
            <a:lvl5pPr lvl="4" algn="r" rtl="0">
              <a:buNone/>
              <a:defRPr sz="1600">
                <a:solidFill>
                  <a:schemeClr val="dk2"/>
                </a:solidFill>
                <a:latin typeface="Lato"/>
                <a:ea typeface="Lato"/>
                <a:cs typeface="Lato"/>
                <a:sym typeface="Lato"/>
              </a:defRPr>
            </a:lvl5pPr>
            <a:lvl6pPr lvl="5" algn="r" rtl="0">
              <a:buNone/>
              <a:defRPr sz="1600">
                <a:solidFill>
                  <a:schemeClr val="dk2"/>
                </a:solidFill>
                <a:latin typeface="Lato"/>
                <a:ea typeface="Lato"/>
                <a:cs typeface="Lato"/>
                <a:sym typeface="Lato"/>
              </a:defRPr>
            </a:lvl6pPr>
            <a:lvl7pPr lvl="6" algn="r" rtl="0">
              <a:buNone/>
              <a:defRPr sz="1600">
                <a:solidFill>
                  <a:schemeClr val="dk2"/>
                </a:solidFill>
                <a:latin typeface="Lato"/>
                <a:ea typeface="Lato"/>
                <a:cs typeface="Lato"/>
                <a:sym typeface="Lato"/>
              </a:defRPr>
            </a:lvl7pPr>
            <a:lvl8pPr lvl="7" algn="r" rtl="0">
              <a:buNone/>
              <a:defRPr sz="1600">
                <a:solidFill>
                  <a:schemeClr val="dk2"/>
                </a:solidFill>
                <a:latin typeface="Lato"/>
                <a:ea typeface="Lato"/>
                <a:cs typeface="Lato"/>
                <a:sym typeface="Lato"/>
              </a:defRPr>
            </a:lvl8pPr>
            <a:lvl9pPr lvl="8" algn="r" rtl="0">
              <a:buNone/>
              <a:defRPr sz="1600">
                <a:solidFill>
                  <a:schemeClr val="dk2"/>
                </a:solidFill>
                <a:latin typeface="Lato"/>
                <a:ea typeface="Lato"/>
                <a:cs typeface="Lato"/>
                <a:sym typeface="Lato"/>
              </a:defRPr>
            </a:lvl9pPr>
          </a:lstStyle>
          <a:p>
            <a:pPr defTabSz="914400">
              <a:buClr>
                <a:srgbClr val="000000"/>
              </a:buClr>
              <a:buFont typeface="Arial"/>
              <a:buNone/>
            </a:pPr>
            <a:fld id="{00000000-1234-1234-1234-123412341234}" type="slidenum">
              <a:rPr lang="en" kern="0" smtClean="0">
                <a:solidFill>
                  <a:srgbClr val="000000"/>
                </a:solidFill>
              </a:rPr>
              <a:pPr defTabSz="914400">
                <a:buClr>
                  <a:srgbClr val="000000"/>
                </a:buClr>
                <a:buFont typeface="Arial"/>
                <a:buNone/>
              </a:pPr>
              <a:t>‹#›</a:t>
            </a:fld>
            <a:endParaRPr lang="en" kern="0">
              <a:solidFill>
                <a:srgbClr val="000000"/>
              </a:solidFill>
            </a:endParaRPr>
          </a:p>
        </p:txBody>
      </p:sp>
    </p:spTree>
    <p:extLst>
      <p:ext uri="{BB962C8B-B14F-4D97-AF65-F5344CB8AC3E}">
        <p14:creationId xmlns:p14="http://schemas.microsoft.com/office/powerpoint/2010/main" val="123640017"/>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3824440" y="2172080"/>
            <a:ext cx="10130400" cy="2467200"/>
          </a:xfrm>
          <a:prstGeom prst="rect">
            <a:avLst/>
          </a:prstGeom>
        </p:spPr>
        <p:txBody>
          <a:bodyPr spcFirstLastPara="1" wrap="square" lIns="146280" tIns="146280" rIns="146280" bIns="146280" anchor="t" anchorCtr="0">
            <a:noAutofit/>
          </a:bodyPr>
          <a:lstStyle/>
          <a:p>
            <a:pPr algn="ctr"/>
            <a:r>
              <a:rPr lang="en" sz="5400">
                <a:solidFill>
                  <a:srgbClr val="000000"/>
                </a:solidFill>
              </a:rPr>
              <a:t>The health of Black women </a:t>
            </a:r>
            <a:endParaRPr sz="5400">
              <a:solidFill>
                <a:srgbClr val="000000"/>
              </a:solidFill>
            </a:endParaRPr>
          </a:p>
          <a:p>
            <a:pPr algn="ctr"/>
            <a:r>
              <a:rPr lang="en" sz="5400">
                <a:solidFill>
                  <a:srgbClr val="000000"/>
                </a:solidFill>
              </a:rPr>
              <a:t>IS your concern.</a:t>
            </a:r>
            <a:endParaRPr sz="5400">
              <a:solidFill>
                <a:srgbClr val="000000"/>
              </a:solidFill>
            </a:endParaRPr>
          </a:p>
        </p:txBody>
      </p:sp>
      <p:sp>
        <p:nvSpPr>
          <p:cNvPr id="73" name="Google Shape;73;p13"/>
          <p:cNvSpPr txBox="1">
            <a:spLocks noGrp="1"/>
          </p:cNvSpPr>
          <p:nvPr>
            <p:ph type="subTitle" idx="1"/>
          </p:nvPr>
        </p:nvSpPr>
        <p:spPr>
          <a:xfrm>
            <a:off x="3824427" y="5181520"/>
            <a:ext cx="10130400" cy="1986720"/>
          </a:xfrm>
          <a:prstGeom prst="rect">
            <a:avLst/>
          </a:prstGeom>
        </p:spPr>
        <p:txBody>
          <a:bodyPr spcFirstLastPara="1" wrap="square" lIns="146280" tIns="146280" rIns="146280" bIns="146280" anchor="b" anchorCtr="0">
            <a:noAutofit/>
          </a:bodyPr>
          <a:lstStyle/>
          <a:p>
            <a:pPr marL="0" indent="0"/>
            <a:r>
              <a:rPr lang="en" sz="3700"/>
              <a:t>By Hannah McCall, Clean Beauty for Black Girls</a:t>
            </a:r>
            <a:endParaRPr sz="3700" b="1"/>
          </a:p>
        </p:txBody>
      </p:sp>
      <p:pic>
        <p:nvPicPr>
          <p:cNvPr id="74" name="Google Shape;74;p13"/>
          <p:cNvPicPr preferRelativeResize="0"/>
          <p:nvPr/>
        </p:nvPicPr>
        <p:blipFill>
          <a:blip r:embed="rId3">
            <a:alphaModFix/>
          </a:blip>
          <a:stretch>
            <a:fillRect/>
          </a:stretch>
        </p:blipFill>
        <p:spPr>
          <a:xfrm>
            <a:off x="670560" y="1962922"/>
            <a:ext cx="3307078" cy="4512482"/>
          </a:xfrm>
          <a:prstGeom prst="rect">
            <a:avLst/>
          </a:prstGeom>
          <a:noFill/>
          <a:ln>
            <a:noFill/>
          </a:ln>
        </p:spPr>
      </p:pic>
    </p:spTree>
    <p:extLst>
      <p:ext uri="{BB962C8B-B14F-4D97-AF65-F5344CB8AC3E}">
        <p14:creationId xmlns:p14="http://schemas.microsoft.com/office/powerpoint/2010/main" val="63321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857240" y="877320"/>
            <a:ext cx="8315520" cy="1228800"/>
          </a:xfrm>
          <a:prstGeom prst="rect">
            <a:avLst/>
          </a:prstGeom>
        </p:spPr>
        <p:txBody>
          <a:bodyPr spcFirstLastPara="1" wrap="square" lIns="146280" tIns="146280" rIns="146280" bIns="146280" anchor="t" anchorCtr="0">
            <a:noAutofit/>
          </a:bodyPr>
          <a:lstStyle/>
          <a:p>
            <a:pPr>
              <a:spcAft>
                <a:spcPts val="2560"/>
              </a:spcAft>
            </a:pPr>
            <a:r>
              <a:rPr lang="en" sz="3200">
                <a:solidFill>
                  <a:srgbClr val="674EA7"/>
                </a:solidFill>
              </a:rPr>
              <a:t>Let’s go on a toxic exposing journey</a:t>
            </a:r>
            <a:endParaRPr sz="3200">
              <a:solidFill>
                <a:srgbClr val="674EA7"/>
              </a:solidFill>
            </a:endParaRPr>
          </a:p>
        </p:txBody>
      </p:sp>
      <p:sp>
        <p:nvSpPr>
          <p:cNvPr id="80" name="Google Shape;80;p14"/>
          <p:cNvSpPr txBox="1">
            <a:spLocks noGrp="1"/>
          </p:cNvSpPr>
          <p:nvPr>
            <p:ph type="title" idx="4294967295"/>
          </p:nvPr>
        </p:nvSpPr>
        <p:spPr>
          <a:xfrm>
            <a:off x="857240" y="2001280"/>
            <a:ext cx="8315520" cy="4908000"/>
          </a:xfrm>
          <a:prstGeom prst="rect">
            <a:avLst/>
          </a:prstGeom>
        </p:spPr>
        <p:txBody>
          <a:bodyPr spcFirstLastPara="1" wrap="square" lIns="146280" tIns="146280" rIns="146280" bIns="146280" anchor="t" anchorCtr="0">
            <a:noAutofit/>
          </a:bodyPr>
          <a:lstStyle/>
          <a:p>
            <a:pPr>
              <a:lnSpc>
                <a:spcPct val="115000"/>
              </a:lnSpc>
            </a:pPr>
            <a:r>
              <a:rPr lang="en" sz="1900" b="0">
                <a:latin typeface="Calibri"/>
                <a:ea typeface="Calibri"/>
                <a:cs typeface="Calibri"/>
                <a:sym typeface="Calibri"/>
              </a:rPr>
              <a:t>Iris wakes up &amp; the first thing she does is brush her teeth. In doing so, she potentially exposes herself to fluoride, triclosan, saccharin, carrageenan, and aspartame</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The she gets in the shower, where she washes her hair &amp; body. That includes shampoo &amp; conditioner and body wash &amp; exposes her to sulfates, parabens, fragrance, triclosan, polyethylene, and diethanolamine.</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Next she starts her face washing routine before putting on makeup. This process introduces sulfates, parabens, phthalates, synthetic colors, fragrance, triclosan, toluene, talk, lead, formaldehyde, sls/sles, and BHT to her body.</a:t>
            </a:r>
            <a:endParaRPr sz="1900" b="0">
              <a:latin typeface="Calibri"/>
              <a:ea typeface="Calibri"/>
              <a:cs typeface="Calibri"/>
              <a:sym typeface="Calibri"/>
            </a:endParaRPr>
          </a:p>
          <a:p>
            <a:pPr>
              <a:lnSpc>
                <a:spcPct val="115000"/>
              </a:lnSpc>
              <a:spcBef>
                <a:spcPts val="2560"/>
              </a:spcBef>
            </a:pPr>
            <a:r>
              <a:rPr lang="en" sz="1900" b="0">
                <a:latin typeface="Calibri"/>
                <a:ea typeface="Calibri"/>
                <a:cs typeface="Calibri"/>
                <a:sym typeface="Calibri"/>
              </a:rPr>
              <a:t>Before leaving the house, Iris makes breakfast. Depending on the storage containers she uses, where her food is coming from and what type of pans she uses to cook, she could be additionally exposes to benzene, BPA, chlorine, dioxins, phthalates, PTFE, polyethylene terephthalate, and BFRS</a:t>
            </a:r>
            <a:r>
              <a:rPr lang="en" sz="2100" b="0">
                <a:latin typeface="Lato"/>
                <a:ea typeface="Lato"/>
                <a:cs typeface="Lato"/>
                <a:sym typeface="Lato"/>
              </a:rPr>
              <a:t> </a:t>
            </a:r>
            <a:endParaRPr sz="2100" b="0">
              <a:latin typeface="Lato"/>
              <a:ea typeface="Lato"/>
              <a:cs typeface="Lato"/>
              <a:sym typeface="Lato"/>
            </a:endParaRPr>
          </a:p>
          <a:p>
            <a:pPr>
              <a:lnSpc>
                <a:spcPct val="115000"/>
              </a:lnSpc>
              <a:spcBef>
                <a:spcPts val="2560"/>
              </a:spcBef>
              <a:spcAft>
                <a:spcPts val="2560"/>
              </a:spcAft>
            </a:pPr>
            <a:endParaRPr b="0">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8095082" y="392722"/>
            <a:ext cx="7668760" cy="7668760"/>
          </a:xfrm>
          <a:prstGeom prst="rect">
            <a:avLst/>
          </a:prstGeom>
          <a:noFill/>
          <a:ln>
            <a:noFill/>
          </a:ln>
        </p:spPr>
      </p:pic>
    </p:spTree>
    <p:extLst>
      <p:ext uri="{BB962C8B-B14F-4D97-AF65-F5344CB8AC3E}">
        <p14:creationId xmlns:p14="http://schemas.microsoft.com/office/powerpoint/2010/main" val="282938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52960" y="1139440"/>
            <a:ext cx="13810560" cy="6136800"/>
          </a:xfrm>
          <a:prstGeom prst="rect">
            <a:avLst/>
          </a:prstGeom>
        </p:spPr>
        <p:txBody>
          <a:bodyPr spcFirstLastPara="1" wrap="square" lIns="146280" tIns="146280" rIns="146280" bIns="146280" anchor="t" anchorCtr="0">
            <a:noAutofit/>
          </a:bodyPr>
          <a:lstStyle/>
          <a:p>
            <a:pPr>
              <a:buNone/>
            </a:pPr>
            <a:r>
              <a:rPr lang="en" sz="3200">
                <a:solidFill>
                  <a:srgbClr val="000000"/>
                </a:solidFill>
                <a:latin typeface="Calibri"/>
                <a:ea typeface="Calibri"/>
                <a:cs typeface="Calibri"/>
                <a:sym typeface="Calibri"/>
              </a:rPr>
              <a:t>Don’t forget regular household chores &amp; the exposures that come with...</a:t>
            </a:r>
            <a:endParaRPr sz="3200">
              <a:solidFill>
                <a:srgbClr val="000000"/>
              </a:solidFill>
              <a:latin typeface="Calibri"/>
              <a:ea typeface="Calibri"/>
              <a:cs typeface="Calibri"/>
              <a:sym typeface="Calibri"/>
            </a:endParaRPr>
          </a:p>
          <a:p>
            <a:pPr marL="731520" indent="-508000">
              <a:lnSpc>
                <a:spcPct val="115000"/>
              </a:lnSpc>
              <a:spcBef>
                <a:spcPts val="1600"/>
              </a:spcBef>
              <a:buClr>
                <a:schemeClr val="dk1"/>
              </a:buClr>
              <a:buSzPts val="1400"/>
              <a:buFont typeface="Calibri"/>
              <a:buChar char="●"/>
            </a:pPr>
            <a:r>
              <a:rPr lang="en" sz="1900">
                <a:solidFill>
                  <a:schemeClr val="dk2"/>
                </a:solidFill>
                <a:latin typeface="Calibri"/>
                <a:ea typeface="Calibri"/>
                <a:cs typeface="Calibri"/>
                <a:sym typeface="Calibri"/>
              </a:rPr>
              <a:t>When Iris grabs her cleaning products to clean the kitchen and bathroom she is risking inhalation and skin exposures to chemicals such as phthalate, PERC, triclosan, 2-butoxyethanol, ammonia, chlorine, and sodium hydroxide </a:t>
            </a:r>
            <a:endParaRPr sz="1900">
              <a:solidFill>
                <a:schemeClr val="dk2"/>
              </a:solidFill>
              <a:latin typeface="Calibri"/>
              <a:ea typeface="Calibri"/>
              <a:cs typeface="Calibri"/>
              <a:sym typeface="Calibri"/>
            </a:endParaRPr>
          </a:p>
          <a:p>
            <a:pPr marL="731520" indent="-487680">
              <a:lnSpc>
                <a:spcPct val="115000"/>
              </a:lnSpc>
              <a:spcBef>
                <a:spcPts val="1600"/>
              </a:spcBef>
              <a:buClr>
                <a:schemeClr val="dk2"/>
              </a:buClr>
              <a:buSzPts val="1200"/>
              <a:buFont typeface="Calibri"/>
              <a:buChar char="●"/>
            </a:pPr>
            <a:r>
              <a:rPr lang="en" sz="1900">
                <a:solidFill>
                  <a:schemeClr val="dk2"/>
                </a:solidFill>
                <a:latin typeface="Calibri"/>
                <a:ea typeface="Calibri"/>
                <a:cs typeface="Calibri"/>
                <a:sym typeface="Calibri"/>
              </a:rPr>
              <a:t>Over her lunch break she throw in a load of laundry and adds SLS/SLES, phosphates, formaldehyde, VOCs, chlorine bleach, dioxine, fragrance, and benzyl acetate to the plate</a:t>
            </a:r>
            <a:endParaRPr sz="1900">
              <a:solidFill>
                <a:schemeClr val="dk2"/>
              </a:solidFill>
              <a:latin typeface="Calibri"/>
              <a:ea typeface="Calibri"/>
              <a:cs typeface="Calibri"/>
              <a:sym typeface="Calibri"/>
            </a:endParaRPr>
          </a:p>
          <a:p>
            <a:pPr marL="731520" indent="-487680">
              <a:lnSpc>
                <a:spcPct val="115000"/>
              </a:lnSpc>
              <a:spcBef>
                <a:spcPts val="1600"/>
              </a:spcBef>
              <a:buClr>
                <a:schemeClr val="dk2"/>
              </a:buClr>
              <a:buSzPts val="1200"/>
              <a:buFont typeface="Calibri"/>
              <a:buChar char="●"/>
            </a:pPr>
            <a:r>
              <a:rPr lang="en" sz="1900">
                <a:solidFill>
                  <a:schemeClr val="dk2"/>
                </a:solidFill>
                <a:latin typeface="Calibri"/>
                <a:ea typeface="Calibri"/>
                <a:cs typeface="Calibri"/>
                <a:sym typeface="Calibri"/>
              </a:rPr>
              <a:t>Before sitting down for the day, Iris takes out the garbage and is met with lead, arsenic, petroleum products, and PCBs</a:t>
            </a:r>
            <a:endParaRPr sz="1900">
              <a:solidFill>
                <a:schemeClr val="dk2"/>
              </a:solidFill>
              <a:latin typeface="Calibri"/>
              <a:ea typeface="Calibri"/>
              <a:cs typeface="Calibri"/>
              <a:sym typeface="Calibri"/>
            </a:endParaRPr>
          </a:p>
          <a:p>
            <a:pPr marL="731520" indent="-487680">
              <a:lnSpc>
                <a:spcPct val="115000"/>
              </a:lnSpc>
              <a:spcBef>
                <a:spcPts val="1600"/>
              </a:spcBef>
              <a:spcAft>
                <a:spcPts val="1600"/>
              </a:spcAft>
              <a:buClr>
                <a:schemeClr val="dk2"/>
              </a:buClr>
              <a:buSzPts val="1200"/>
              <a:buFont typeface="Calibri"/>
              <a:buChar char="●"/>
            </a:pPr>
            <a:r>
              <a:rPr lang="en" sz="1900">
                <a:solidFill>
                  <a:schemeClr val="dk2"/>
                </a:solidFill>
                <a:latin typeface="Calibri"/>
                <a:ea typeface="Calibri"/>
                <a:cs typeface="Calibri"/>
                <a:sym typeface="Calibri"/>
              </a:rPr>
              <a:t>Finally she sits down to relax and catch up on tv, only to meet her couch &amp; flame retardants</a:t>
            </a:r>
            <a:endParaRPr sz="3200">
              <a:solidFill>
                <a:srgbClr val="000000"/>
              </a:solidFill>
              <a:latin typeface="Calibri"/>
              <a:ea typeface="Calibri"/>
              <a:cs typeface="Calibri"/>
              <a:sym typeface="Calibri"/>
            </a:endParaRPr>
          </a:p>
        </p:txBody>
      </p:sp>
      <p:pic>
        <p:nvPicPr>
          <p:cNvPr id="87" name="Google Shape;87;p15"/>
          <p:cNvPicPr preferRelativeResize="0"/>
          <p:nvPr/>
        </p:nvPicPr>
        <p:blipFill>
          <a:blip r:embed="rId3">
            <a:alphaModFix/>
          </a:blip>
          <a:stretch>
            <a:fillRect/>
          </a:stretch>
        </p:blipFill>
        <p:spPr>
          <a:xfrm>
            <a:off x="10493322" y="3996162"/>
            <a:ext cx="5173640" cy="5173640"/>
          </a:xfrm>
          <a:prstGeom prst="rect">
            <a:avLst/>
          </a:prstGeom>
          <a:noFill/>
          <a:ln>
            <a:noFill/>
          </a:ln>
        </p:spPr>
      </p:pic>
    </p:spTree>
    <p:extLst>
      <p:ext uri="{BB962C8B-B14F-4D97-AF65-F5344CB8AC3E}">
        <p14:creationId xmlns:p14="http://schemas.microsoft.com/office/powerpoint/2010/main" val="247473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76160" y="361720"/>
            <a:ext cx="13810560" cy="6136800"/>
          </a:xfrm>
          <a:prstGeom prst="rect">
            <a:avLst/>
          </a:prstGeom>
        </p:spPr>
        <p:txBody>
          <a:bodyPr spcFirstLastPara="1" wrap="square" lIns="146280" tIns="146280" rIns="146280" bIns="146280" anchor="t" anchorCtr="0">
            <a:noAutofit/>
          </a:bodyPr>
          <a:lstStyle/>
          <a:p>
            <a:pPr>
              <a:buNone/>
            </a:pPr>
            <a:r>
              <a:rPr lang="en" sz="3200">
                <a:solidFill>
                  <a:srgbClr val="000000"/>
                </a:solidFill>
              </a:rPr>
              <a:t>So why highlight Black women &amp; Communities of color if everyone is exposed?</a:t>
            </a:r>
            <a:endParaRPr sz="3200">
              <a:solidFill>
                <a:srgbClr val="000000"/>
              </a:solidFill>
            </a:endParaRPr>
          </a:p>
          <a:p>
            <a:pPr>
              <a:spcBef>
                <a:spcPts val="1600"/>
              </a:spcBef>
              <a:buNone/>
            </a:pPr>
            <a:endParaRPr sz="3200">
              <a:solidFill>
                <a:srgbClr val="000000"/>
              </a:solidFill>
            </a:endParaRPr>
          </a:p>
          <a:p>
            <a:pPr marL="731520" indent="-568960">
              <a:spcBef>
                <a:spcPts val="1600"/>
              </a:spcBef>
              <a:buClr>
                <a:srgbClr val="000000"/>
              </a:buClr>
              <a:buSzPts val="2000"/>
            </a:pPr>
            <a:r>
              <a:rPr lang="en" sz="3200">
                <a:solidFill>
                  <a:srgbClr val="000000"/>
                </a:solidFill>
              </a:rPr>
              <a:t>Black women have higher levels of beauty related chemicals in our bodies</a:t>
            </a:r>
            <a:endParaRPr sz="3200">
              <a:solidFill>
                <a:srgbClr val="000000"/>
              </a:solidFill>
            </a:endParaRPr>
          </a:p>
          <a:p>
            <a:pPr marL="731520" indent="-568960">
              <a:buClr>
                <a:srgbClr val="000000"/>
              </a:buClr>
              <a:buSzPts val="2000"/>
            </a:pPr>
            <a:r>
              <a:rPr lang="en" sz="3200">
                <a:solidFill>
                  <a:srgbClr val="000000"/>
                </a:solidFill>
              </a:rPr>
              <a:t>Black women have higher rates of hormone-related conditions</a:t>
            </a:r>
            <a:endParaRPr sz="3200">
              <a:solidFill>
                <a:srgbClr val="000000"/>
              </a:solidFill>
            </a:endParaRPr>
          </a:p>
          <a:p>
            <a:pPr marL="731520" indent="-568960">
              <a:buClr>
                <a:srgbClr val="000000"/>
              </a:buClr>
              <a:buSzPts val="2000"/>
            </a:pPr>
            <a:r>
              <a:rPr lang="en" sz="3200">
                <a:solidFill>
                  <a:srgbClr val="000000"/>
                </a:solidFill>
              </a:rPr>
              <a:t>Hear this: 75% of personal care products marketing to Black women were found to be potentially harmful to their health (per the EWG). Compared to 40% for the remaining population</a:t>
            </a:r>
            <a:endParaRPr sz="3200">
              <a:solidFill>
                <a:srgbClr val="000000"/>
              </a:solidFill>
            </a:endParaRPr>
          </a:p>
          <a:p>
            <a:pPr marL="731520" indent="-568960">
              <a:buClr>
                <a:srgbClr val="000000"/>
              </a:buClr>
              <a:buSzPts val="2000"/>
            </a:pPr>
            <a:r>
              <a:rPr lang="en" sz="3200">
                <a:solidFill>
                  <a:srgbClr val="000000"/>
                </a:solidFill>
              </a:rPr>
              <a:t>Black women use more products than their peers of other ethnicities</a:t>
            </a:r>
            <a:endParaRPr sz="3200">
              <a:solidFill>
                <a:srgbClr val="000000"/>
              </a:solidFill>
            </a:endParaRPr>
          </a:p>
          <a:p>
            <a:pPr marL="731520">
              <a:spcBef>
                <a:spcPts val="1600"/>
              </a:spcBef>
              <a:spcAft>
                <a:spcPts val="1600"/>
              </a:spcAft>
              <a:buNone/>
            </a:pPr>
            <a:endParaRPr sz="3200">
              <a:solidFill>
                <a:srgbClr val="000000"/>
              </a:solidFill>
            </a:endParaRPr>
          </a:p>
        </p:txBody>
      </p:sp>
      <p:pic>
        <p:nvPicPr>
          <p:cNvPr id="93" name="Google Shape;93;p16"/>
          <p:cNvPicPr preferRelativeResize="0"/>
          <p:nvPr/>
        </p:nvPicPr>
        <p:blipFill>
          <a:blip r:embed="rId3">
            <a:alphaModFix/>
          </a:blip>
          <a:stretch>
            <a:fillRect/>
          </a:stretch>
        </p:blipFill>
        <p:spPr>
          <a:xfrm>
            <a:off x="5122882" y="5133442"/>
            <a:ext cx="3783400" cy="3783400"/>
          </a:xfrm>
          <a:prstGeom prst="rect">
            <a:avLst/>
          </a:prstGeom>
          <a:noFill/>
          <a:ln>
            <a:noFill/>
          </a:ln>
        </p:spPr>
      </p:pic>
    </p:spTree>
    <p:extLst>
      <p:ext uri="{BB962C8B-B14F-4D97-AF65-F5344CB8AC3E}">
        <p14:creationId xmlns:p14="http://schemas.microsoft.com/office/powerpoint/2010/main" val="2702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24800" y="3060240"/>
            <a:ext cx="6472320" cy="2109120"/>
          </a:xfrm>
          <a:prstGeom prst="rect">
            <a:avLst/>
          </a:prstGeom>
        </p:spPr>
        <p:txBody>
          <a:bodyPr spcFirstLastPara="1" wrap="square" lIns="146280" tIns="146280" rIns="146280" bIns="146280" anchor="ctr" anchorCtr="0">
            <a:noAutofit/>
          </a:bodyPr>
          <a:lstStyle/>
          <a:p>
            <a:pPr algn="l"/>
            <a:endParaRPr sz="1900" b="0">
              <a:solidFill>
                <a:schemeClr val="dk2"/>
              </a:solidFill>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Of the over 80,ooo chemicals on the market, only 14 have been properly studied and banned</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Women, on average, use 20 products a day - that’s easily 36 chemicals that are absorbed by the skin and/or inhaled. </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70 to 90% of chronic disease is due to environmental exposures</a:t>
            </a:r>
            <a:endParaRPr sz="2200" b="0">
              <a:solidFill>
                <a:schemeClr val="dk2"/>
              </a:solidFill>
              <a:latin typeface="Calibri"/>
              <a:ea typeface="Calibri"/>
              <a:cs typeface="Calibri"/>
              <a:sym typeface="Calibri"/>
            </a:endParaRPr>
          </a:p>
          <a:p>
            <a:pPr marL="731520" indent="-508000" algn="l">
              <a:buClr>
                <a:schemeClr val="dk2"/>
              </a:buClr>
              <a:buSzPts val="1400"/>
              <a:buFont typeface="Calibri"/>
              <a:buChar char="-"/>
            </a:pPr>
            <a:r>
              <a:rPr lang="en" sz="2200" b="0">
                <a:solidFill>
                  <a:schemeClr val="dk2"/>
                </a:solidFill>
                <a:latin typeface="Calibri"/>
                <a:ea typeface="Calibri"/>
                <a:cs typeface="Calibri"/>
                <a:sym typeface="Calibri"/>
              </a:rPr>
              <a:t>A large culprit being endocrine disruptors</a:t>
            </a:r>
            <a:endParaRPr sz="2200" b="0">
              <a:solidFill>
                <a:schemeClr val="dk2"/>
              </a:solidFill>
              <a:latin typeface="Calibri"/>
              <a:ea typeface="Calibri"/>
              <a:cs typeface="Calibri"/>
              <a:sym typeface="Calibri"/>
            </a:endParaRPr>
          </a:p>
          <a:p>
            <a:pPr marL="1463040" lvl="1" indent="-508000" algn="l">
              <a:buClr>
                <a:schemeClr val="dk2"/>
              </a:buClr>
              <a:buSzPts val="1400"/>
              <a:buFont typeface="Calibri"/>
              <a:buChar char="-"/>
            </a:pPr>
            <a:r>
              <a:rPr lang="en" sz="2200" b="0">
                <a:solidFill>
                  <a:schemeClr val="dk2"/>
                </a:solidFill>
                <a:latin typeface="Calibri"/>
                <a:ea typeface="Calibri"/>
                <a:cs typeface="Calibri"/>
                <a:sym typeface="Calibri"/>
              </a:rPr>
              <a:t>Black women are 2-3x more likely to develop aggressive breast cancer</a:t>
            </a:r>
            <a:endParaRPr sz="2200" b="0">
              <a:solidFill>
                <a:schemeClr val="dk2"/>
              </a:solidFill>
              <a:latin typeface="Calibri"/>
              <a:ea typeface="Calibri"/>
              <a:cs typeface="Calibri"/>
              <a:sym typeface="Calibri"/>
            </a:endParaRPr>
          </a:p>
          <a:p>
            <a:pPr marL="2194560" lvl="2" indent="-508000" algn="l">
              <a:buClr>
                <a:schemeClr val="dk2"/>
              </a:buClr>
              <a:buSzPts val="1400"/>
              <a:buFont typeface="Calibri"/>
              <a:buChar char="-"/>
            </a:pPr>
            <a:r>
              <a:rPr lang="en" sz="2200" b="0">
                <a:solidFill>
                  <a:schemeClr val="dk2"/>
                </a:solidFill>
                <a:latin typeface="Calibri"/>
                <a:ea typeface="Calibri"/>
                <a:cs typeface="Calibri"/>
                <a:sym typeface="Calibri"/>
              </a:rPr>
              <a:t>40% of Black women with an abnormal BRCA gene (increases breast cancer risk) had no close relatives with breast cancer</a:t>
            </a:r>
            <a:endParaRPr sz="2200" b="0">
              <a:solidFill>
                <a:schemeClr val="dk2"/>
              </a:solidFill>
              <a:latin typeface="Calibri"/>
              <a:ea typeface="Calibri"/>
              <a:cs typeface="Calibri"/>
              <a:sym typeface="Calibri"/>
            </a:endParaRPr>
          </a:p>
          <a:p>
            <a:pPr marL="1463040" lvl="1" indent="-508000" algn="l">
              <a:buClr>
                <a:schemeClr val="dk2"/>
              </a:buClr>
              <a:buSzPts val="1400"/>
              <a:buFont typeface="Calibri"/>
              <a:buChar char="-"/>
            </a:pPr>
            <a:r>
              <a:rPr lang="en" sz="2200" b="0">
                <a:solidFill>
                  <a:schemeClr val="dk2"/>
                </a:solidFill>
                <a:latin typeface="Calibri"/>
                <a:ea typeface="Calibri"/>
                <a:cs typeface="Calibri"/>
                <a:sym typeface="Calibri"/>
              </a:rPr>
              <a:t>Black women have a risk of developing fibroids at rate 3x that of white women</a:t>
            </a:r>
            <a:endParaRPr sz="2200" b="0">
              <a:solidFill>
                <a:schemeClr val="dk2"/>
              </a:solidFill>
              <a:latin typeface="Calibri"/>
              <a:ea typeface="Calibri"/>
              <a:cs typeface="Calibri"/>
              <a:sym typeface="Calibri"/>
            </a:endParaRPr>
          </a:p>
          <a:p>
            <a:pPr algn="l"/>
            <a:endParaRPr sz="2200" b="0">
              <a:solidFill>
                <a:schemeClr val="dk2"/>
              </a:solidFill>
              <a:latin typeface="Calibri"/>
              <a:ea typeface="Calibri"/>
              <a:cs typeface="Calibri"/>
              <a:sym typeface="Calibri"/>
            </a:endParaRPr>
          </a:p>
        </p:txBody>
      </p:sp>
      <p:pic>
        <p:nvPicPr>
          <p:cNvPr id="99" name="Google Shape;99;p17"/>
          <p:cNvPicPr preferRelativeResize="0"/>
          <p:nvPr/>
        </p:nvPicPr>
        <p:blipFill rotWithShape="1">
          <a:blip r:embed="rId3">
            <a:alphaModFix/>
          </a:blip>
          <a:srcRect l="4027" r="4018"/>
          <a:stretch/>
        </p:blipFill>
        <p:spPr>
          <a:xfrm>
            <a:off x="7315200" y="0"/>
            <a:ext cx="7448442" cy="8229603"/>
          </a:xfrm>
          <a:prstGeom prst="rect">
            <a:avLst/>
          </a:prstGeom>
          <a:noFill/>
          <a:ln>
            <a:noFill/>
          </a:ln>
        </p:spPr>
      </p:pic>
      <p:grpSp>
        <p:nvGrpSpPr>
          <p:cNvPr id="100" name="Google Shape;100;p17"/>
          <p:cNvGrpSpPr/>
          <p:nvPr/>
        </p:nvGrpSpPr>
        <p:grpSpPr>
          <a:xfrm>
            <a:off x="11745120" y="5520025"/>
            <a:ext cx="3189741" cy="3331658"/>
            <a:chOff x="7362587" y="1381344"/>
            <a:chExt cx="1993588" cy="2082286"/>
          </a:xfrm>
        </p:grpSpPr>
        <p:pic>
          <p:nvPicPr>
            <p:cNvPr id="101" name="Google Shape;101;p17"/>
            <p:cNvPicPr preferRelativeResize="0"/>
            <p:nvPr/>
          </p:nvPicPr>
          <p:blipFill>
            <a:blip r:embed="rId4">
              <a:alphaModFix/>
            </a:blip>
            <a:stretch>
              <a:fillRect/>
            </a:stretch>
          </p:blipFill>
          <p:spPr>
            <a:xfrm>
              <a:off x="7362587" y="1381344"/>
              <a:ext cx="1369700" cy="1551083"/>
            </a:xfrm>
            <a:prstGeom prst="rect">
              <a:avLst/>
            </a:prstGeom>
            <a:noFill/>
            <a:ln>
              <a:noFill/>
            </a:ln>
          </p:spPr>
        </p:pic>
        <p:sp>
          <p:nvSpPr>
            <p:cNvPr id="102" name="Google Shape;102;p17"/>
            <p:cNvSpPr txBox="1"/>
            <p:nvPr/>
          </p:nvSpPr>
          <p:spPr>
            <a:xfrm>
              <a:off x="7427175" y="1459631"/>
              <a:ext cx="1929000" cy="2004000"/>
            </a:xfrm>
            <a:prstGeom prst="rect">
              <a:avLst/>
            </a:prstGeom>
            <a:noFill/>
            <a:ln>
              <a:noFill/>
            </a:ln>
          </p:spPr>
          <p:txBody>
            <a:bodyPr spcFirstLastPara="1" wrap="square" lIns="91425" tIns="91425" rIns="91425" bIns="91425" anchor="t" anchorCtr="0">
              <a:noAutofit/>
            </a:bodyPr>
            <a:lstStyle/>
            <a:p>
              <a:pPr defTabSz="1463040">
                <a:buClr>
                  <a:srgbClr val="000000"/>
                </a:buClr>
                <a:buSzPts val="1100"/>
              </a:pPr>
              <a:r>
                <a:rPr lang="en" sz="1900" kern="0">
                  <a:solidFill>
                    <a:srgbClr val="000000"/>
                  </a:solidFill>
                  <a:latin typeface="Raleway"/>
                  <a:ea typeface="Raleway"/>
                  <a:cs typeface="Raleway"/>
                  <a:sym typeface="Raleway"/>
                </a:rPr>
                <a:t>This is more </a:t>
              </a:r>
              <a:endParaRPr sz="1900" kern="0">
                <a:solidFill>
                  <a:srgbClr val="000000"/>
                </a:solidFill>
                <a:latin typeface="Raleway"/>
                <a:ea typeface="Raleway"/>
                <a:cs typeface="Raleway"/>
                <a:sym typeface="Raleway"/>
              </a:endParaRPr>
            </a:p>
            <a:p>
              <a:pPr defTabSz="1463040">
                <a:spcBef>
                  <a:spcPts val="1280"/>
                </a:spcBef>
                <a:buClr>
                  <a:srgbClr val="000000"/>
                </a:buClr>
                <a:buSzPts val="1100"/>
              </a:pPr>
              <a:r>
                <a:rPr lang="en" sz="1900" kern="0">
                  <a:solidFill>
                    <a:srgbClr val="000000"/>
                  </a:solidFill>
                  <a:latin typeface="Raleway"/>
                  <a:ea typeface="Raleway"/>
                  <a:cs typeface="Raleway"/>
                  <a:sym typeface="Raleway"/>
                </a:rPr>
                <a:t>than a </a:t>
              </a:r>
              <a:endParaRPr sz="1900" kern="0">
                <a:solidFill>
                  <a:srgbClr val="000000"/>
                </a:solidFill>
                <a:latin typeface="Raleway"/>
                <a:ea typeface="Raleway"/>
                <a:cs typeface="Raleway"/>
                <a:sym typeface="Raleway"/>
              </a:endParaRPr>
            </a:p>
            <a:p>
              <a:pPr defTabSz="1463040">
                <a:spcBef>
                  <a:spcPts val="1280"/>
                </a:spcBef>
                <a:buClr>
                  <a:srgbClr val="000000"/>
                </a:buClr>
                <a:buSzPts val="1100"/>
              </a:pPr>
              <a:r>
                <a:rPr lang="en" sz="1900" kern="0">
                  <a:solidFill>
                    <a:srgbClr val="000000"/>
                  </a:solidFill>
                  <a:latin typeface="Raleway"/>
                  <a:ea typeface="Raleway"/>
                  <a:cs typeface="Raleway"/>
                  <a:sym typeface="Raleway"/>
                </a:rPr>
                <a:t>coincidence.</a:t>
              </a:r>
              <a:endParaRPr sz="2200" b="1" kern="0">
                <a:solidFill>
                  <a:srgbClr val="F46524"/>
                </a:solidFill>
                <a:latin typeface="Raleway"/>
                <a:ea typeface="Raleway"/>
                <a:cs typeface="Raleway"/>
                <a:sym typeface="Raleway"/>
              </a:endParaRPr>
            </a:p>
            <a:p>
              <a:pPr defTabSz="1463040">
                <a:spcBef>
                  <a:spcPts val="1280"/>
                </a:spcBef>
                <a:spcAft>
                  <a:spcPts val="1280"/>
                </a:spcAft>
                <a:buClr>
                  <a:srgbClr val="000000"/>
                </a:buClr>
              </a:pPr>
              <a:endParaRPr sz="1900" b="1" kern="0">
                <a:solidFill>
                  <a:srgbClr val="F46524"/>
                </a:solidFill>
                <a:latin typeface="Raleway"/>
                <a:ea typeface="Raleway"/>
                <a:cs typeface="Raleway"/>
                <a:sym typeface="Raleway"/>
              </a:endParaRPr>
            </a:p>
          </p:txBody>
        </p:sp>
      </p:grpSp>
    </p:spTree>
    <p:extLst>
      <p:ext uri="{BB962C8B-B14F-4D97-AF65-F5344CB8AC3E}">
        <p14:creationId xmlns:p14="http://schemas.microsoft.com/office/powerpoint/2010/main" val="94503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52960" y="1139440"/>
            <a:ext cx="13792800" cy="1631520"/>
          </a:xfrm>
          <a:prstGeom prst="rect">
            <a:avLst/>
          </a:prstGeom>
        </p:spPr>
        <p:txBody>
          <a:bodyPr spcFirstLastPara="1" wrap="square" lIns="146280" tIns="146280" rIns="146280" bIns="146280" anchor="t" anchorCtr="0">
            <a:noAutofit/>
          </a:bodyPr>
          <a:lstStyle/>
          <a:p>
            <a:pPr>
              <a:spcAft>
                <a:spcPts val="1600"/>
              </a:spcAft>
              <a:buNone/>
            </a:pPr>
            <a:r>
              <a:rPr lang="en" sz="4300">
                <a:latin typeface="Calibri"/>
                <a:ea typeface="Calibri"/>
                <a:cs typeface="Calibri"/>
                <a:sym typeface="Calibri"/>
              </a:rPr>
              <a:t>The placement of manufacturing &amp; waste facilities is racist</a:t>
            </a:r>
            <a:endParaRPr sz="4300">
              <a:latin typeface="Calibri"/>
              <a:ea typeface="Calibri"/>
              <a:cs typeface="Calibri"/>
              <a:sym typeface="Calibri"/>
            </a:endParaRPr>
          </a:p>
        </p:txBody>
      </p:sp>
      <p:sp>
        <p:nvSpPr>
          <p:cNvPr id="108" name="Google Shape;108;p18"/>
          <p:cNvSpPr/>
          <p:nvPr/>
        </p:nvSpPr>
        <p:spPr>
          <a:xfrm>
            <a:off x="531960" y="2406480"/>
            <a:ext cx="4207200" cy="3591840"/>
          </a:xfrm>
          <a:prstGeom prst="wedgeRectCallout">
            <a:avLst>
              <a:gd name="adj1" fmla="val -20833"/>
              <a:gd name="adj2" fmla="val 62500"/>
            </a:avLst>
          </a:prstGeom>
          <a:solidFill>
            <a:srgbClr val="9900FF"/>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09" name="Google Shape;109;p18"/>
          <p:cNvSpPr/>
          <p:nvPr/>
        </p:nvSpPr>
        <p:spPr>
          <a:xfrm>
            <a:off x="5105272" y="2406480"/>
            <a:ext cx="4207200" cy="3591840"/>
          </a:xfrm>
          <a:prstGeom prst="wedgeRectCallout">
            <a:avLst>
              <a:gd name="adj1" fmla="val -20833"/>
              <a:gd name="adj2" fmla="val 62500"/>
            </a:avLst>
          </a:prstGeom>
          <a:solidFill>
            <a:srgbClr val="D9D2E9"/>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10" name="Google Shape;110;p18"/>
          <p:cNvSpPr/>
          <p:nvPr/>
        </p:nvSpPr>
        <p:spPr>
          <a:xfrm>
            <a:off x="9636582" y="2406480"/>
            <a:ext cx="4207200" cy="3591840"/>
          </a:xfrm>
          <a:prstGeom prst="wedgeRectCallout">
            <a:avLst>
              <a:gd name="adj1" fmla="val -20833"/>
              <a:gd name="adj2" fmla="val 62500"/>
            </a:avLst>
          </a:prstGeom>
          <a:solidFill>
            <a:srgbClr val="8E7CC3"/>
          </a:solidFill>
          <a:ln>
            <a:noFill/>
          </a:ln>
        </p:spPr>
        <p:txBody>
          <a:bodyPr spcFirstLastPara="1" wrap="square" lIns="146280" tIns="146280" rIns="146280" bIns="146280" anchor="ctr" anchorCtr="0">
            <a:noAutofit/>
          </a:bodyPr>
          <a:lstStyle/>
          <a:p>
            <a:pPr defTabSz="1463040">
              <a:buClr>
                <a:srgbClr val="000000"/>
              </a:buClr>
            </a:pPr>
            <a:endParaRPr sz="2200" kern="0">
              <a:solidFill>
                <a:srgbClr val="000000"/>
              </a:solidFill>
              <a:cs typeface="Arial"/>
              <a:sym typeface="Arial"/>
            </a:endParaRPr>
          </a:p>
        </p:txBody>
      </p:sp>
      <p:sp>
        <p:nvSpPr>
          <p:cNvPr id="111" name="Google Shape;111;p18"/>
          <p:cNvSpPr txBox="1">
            <a:spLocks noGrp="1"/>
          </p:cNvSpPr>
          <p:nvPr>
            <p:ph type="title"/>
          </p:nvPr>
        </p:nvSpPr>
        <p:spPr>
          <a:xfrm>
            <a:off x="9800440" y="24064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latin typeface="Calibri"/>
                <a:ea typeface="Calibri"/>
                <a:cs typeface="Calibri"/>
                <a:sym typeface="Calibri"/>
              </a:rPr>
              <a:t>Black people are 75% more likely to live in “fence line” with a petrochemical facility</a:t>
            </a:r>
            <a:endParaRPr sz="2200" b="0">
              <a:latin typeface="Calibri"/>
              <a:ea typeface="Calibri"/>
              <a:cs typeface="Calibri"/>
              <a:sym typeface="Calibri"/>
            </a:endParaRPr>
          </a:p>
        </p:txBody>
      </p:sp>
      <p:sp>
        <p:nvSpPr>
          <p:cNvPr id="112" name="Google Shape;112;p18"/>
          <p:cNvSpPr txBox="1">
            <a:spLocks noGrp="1"/>
          </p:cNvSpPr>
          <p:nvPr>
            <p:ph type="title"/>
          </p:nvPr>
        </p:nvSpPr>
        <p:spPr>
          <a:xfrm>
            <a:off x="716760" y="25546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latin typeface="Calibri"/>
                <a:ea typeface="Calibri"/>
                <a:cs typeface="Calibri"/>
                <a:sym typeface="Calibri"/>
              </a:rPr>
              <a:t>Low-income communities are targeted with plastic packaging &amp; single-use plastic products</a:t>
            </a:r>
            <a:endParaRPr sz="2200">
              <a:latin typeface="Calibri"/>
              <a:ea typeface="Calibri"/>
              <a:cs typeface="Calibri"/>
              <a:sym typeface="Calibri"/>
            </a:endParaRPr>
          </a:p>
        </p:txBody>
      </p:sp>
      <p:sp>
        <p:nvSpPr>
          <p:cNvPr id="113" name="Google Shape;113;p18"/>
          <p:cNvSpPr txBox="1">
            <a:spLocks noGrp="1"/>
          </p:cNvSpPr>
          <p:nvPr>
            <p:ph type="title"/>
          </p:nvPr>
        </p:nvSpPr>
        <p:spPr>
          <a:xfrm>
            <a:off x="5284520" y="2406480"/>
            <a:ext cx="3970560" cy="3209280"/>
          </a:xfrm>
          <a:prstGeom prst="rect">
            <a:avLst/>
          </a:prstGeom>
        </p:spPr>
        <p:txBody>
          <a:bodyPr spcFirstLastPara="1" wrap="square" lIns="146280" tIns="146280" rIns="146280" bIns="146280" anchor="t" anchorCtr="0">
            <a:noAutofit/>
          </a:bodyPr>
          <a:lstStyle/>
          <a:p>
            <a:pPr>
              <a:spcAft>
                <a:spcPts val="1920"/>
              </a:spcAft>
              <a:buNone/>
            </a:pPr>
            <a:r>
              <a:rPr lang="en" sz="3400">
                <a:solidFill>
                  <a:srgbClr val="000000"/>
                </a:solidFill>
                <a:latin typeface="Calibri"/>
                <a:ea typeface="Calibri"/>
                <a:cs typeface="Calibri"/>
                <a:sym typeface="Calibri"/>
              </a:rPr>
              <a:t>More than 50% of the people who live within 2 miles of a toxic waste facility are people of color</a:t>
            </a:r>
            <a:endParaRPr sz="2200" b="0">
              <a:solidFill>
                <a:srgbClr val="000000"/>
              </a:solidFill>
              <a:latin typeface="Calibri"/>
              <a:ea typeface="Calibri"/>
              <a:cs typeface="Calibri"/>
              <a:sym typeface="Calibri"/>
            </a:endParaRPr>
          </a:p>
        </p:txBody>
      </p:sp>
      <p:sp>
        <p:nvSpPr>
          <p:cNvPr id="114" name="Google Shape;114;p18"/>
          <p:cNvSpPr txBox="1"/>
          <p:nvPr/>
        </p:nvSpPr>
        <p:spPr>
          <a:xfrm>
            <a:off x="452960" y="7447960"/>
            <a:ext cx="9990720" cy="412320"/>
          </a:xfrm>
          <a:prstGeom prst="rect">
            <a:avLst/>
          </a:prstGeom>
          <a:noFill/>
          <a:ln>
            <a:noFill/>
          </a:ln>
        </p:spPr>
        <p:txBody>
          <a:bodyPr spcFirstLastPara="1" wrap="square" lIns="146280" tIns="146280" rIns="146280" bIns="146280" anchor="ctr" anchorCtr="0">
            <a:noAutofit/>
          </a:bodyPr>
          <a:lstStyle/>
          <a:p>
            <a:pPr defTabSz="1463040">
              <a:buClr>
                <a:srgbClr val="000000"/>
              </a:buClr>
            </a:pPr>
            <a:endParaRPr sz="1900" i="1" kern="0">
              <a:solidFill>
                <a:srgbClr val="FB8C00"/>
              </a:solidFill>
              <a:latin typeface="Lato"/>
              <a:ea typeface="Lato"/>
              <a:cs typeface="Lato"/>
              <a:sym typeface="Lato"/>
            </a:endParaRPr>
          </a:p>
        </p:txBody>
      </p:sp>
      <p:sp>
        <p:nvSpPr>
          <p:cNvPr id="115" name="Google Shape;115;p18"/>
          <p:cNvSpPr txBox="1"/>
          <p:nvPr/>
        </p:nvSpPr>
        <p:spPr>
          <a:xfrm>
            <a:off x="10231800" y="6487000"/>
            <a:ext cx="4298400" cy="1373280"/>
          </a:xfrm>
          <a:prstGeom prst="rect">
            <a:avLst/>
          </a:prstGeom>
          <a:noFill/>
          <a:ln>
            <a:noFill/>
          </a:ln>
        </p:spPr>
        <p:txBody>
          <a:bodyPr spcFirstLastPara="1" wrap="square" lIns="146280" tIns="146280" rIns="146280" bIns="146280" anchor="t" anchorCtr="0">
            <a:noAutofit/>
          </a:bodyPr>
          <a:lstStyle/>
          <a:p>
            <a:pPr defTabSz="1463040">
              <a:spcAft>
                <a:spcPts val="1280"/>
              </a:spcAft>
              <a:buClr>
                <a:srgbClr val="000000"/>
              </a:buClr>
            </a:pPr>
            <a:r>
              <a:rPr lang="en" sz="1800" kern="0">
                <a:solidFill>
                  <a:srgbClr val="FFFFFF"/>
                </a:solidFill>
                <a:latin typeface="Raleway"/>
                <a:ea typeface="Raleway"/>
                <a:cs typeface="Raleway"/>
                <a:sym typeface="Raleway"/>
              </a:rPr>
              <a:t>Not a coincidence that this creating a potent exposure to formaldehyde translates to Black children developing asthma at a rate of 13% - compared to 7% of white children</a:t>
            </a:r>
            <a:endParaRPr sz="1800" b="1" kern="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95190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3">
            <a:alphaModFix/>
          </a:blip>
          <a:srcRect t="12463" b="12455"/>
          <a:stretch/>
        </p:blipFill>
        <p:spPr>
          <a:xfrm>
            <a:off x="-2" y="0"/>
            <a:ext cx="7307520" cy="8229600"/>
          </a:xfrm>
          <a:prstGeom prst="rect">
            <a:avLst/>
          </a:prstGeom>
          <a:noFill/>
          <a:ln>
            <a:noFill/>
          </a:ln>
        </p:spPr>
      </p:pic>
      <p:sp>
        <p:nvSpPr>
          <p:cNvPr id="121" name="Google Shape;121;p19"/>
          <p:cNvSpPr txBox="1">
            <a:spLocks noGrp="1"/>
          </p:cNvSpPr>
          <p:nvPr>
            <p:ph type="body" idx="1"/>
          </p:nvPr>
        </p:nvSpPr>
        <p:spPr>
          <a:xfrm>
            <a:off x="7732400" y="1568640"/>
            <a:ext cx="6454080" cy="5092320"/>
          </a:xfrm>
          <a:prstGeom prst="rect">
            <a:avLst/>
          </a:prstGeom>
        </p:spPr>
        <p:txBody>
          <a:bodyPr spcFirstLastPara="1" wrap="square" lIns="146280" tIns="146280" rIns="146280" bIns="146280" anchor="ctr" anchorCtr="0">
            <a:noAutofit/>
          </a:bodyPr>
          <a:lstStyle/>
          <a:p>
            <a:pPr marL="0" indent="0">
              <a:buNone/>
            </a:pPr>
            <a:r>
              <a:rPr lang="en" sz="4000" b="1">
                <a:solidFill>
                  <a:srgbClr val="674EA7"/>
                </a:solidFill>
                <a:latin typeface="Calibri"/>
                <a:ea typeface="Calibri"/>
                <a:cs typeface="Calibri"/>
                <a:sym typeface="Calibri"/>
              </a:rPr>
              <a:t>My question is - </a:t>
            </a:r>
            <a:endParaRPr sz="4000" b="1">
              <a:solidFill>
                <a:srgbClr val="674EA7"/>
              </a:solidFill>
              <a:latin typeface="Calibri"/>
              <a:ea typeface="Calibri"/>
              <a:cs typeface="Calibri"/>
              <a:sym typeface="Calibri"/>
            </a:endParaRPr>
          </a:p>
          <a:p>
            <a:pPr marL="0" indent="0">
              <a:spcBef>
                <a:spcPts val="2560"/>
              </a:spcBef>
              <a:buNone/>
            </a:pPr>
            <a:r>
              <a:rPr lang="en" sz="4000" b="1">
                <a:solidFill>
                  <a:srgbClr val="674EA7"/>
                </a:solidFill>
                <a:latin typeface="Calibri"/>
                <a:ea typeface="Calibri"/>
                <a:cs typeface="Calibri"/>
                <a:sym typeface="Calibri"/>
              </a:rPr>
              <a:t>why is this not enough to make a change now?</a:t>
            </a:r>
            <a:endParaRPr sz="4000">
              <a:solidFill>
                <a:srgbClr val="674EA7"/>
              </a:solidFill>
              <a:latin typeface="Calibri"/>
              <a:ea typeface="Calibri"/>
              <a:cs typeface="Calibri"/>
              <a:sym typeface="Calibri"/>
            </a:endParaRPr>
          </a:p>
          <a:p>
            <a:pPr marL="0" indent="0">
              <a:spcBef>
                <a:spcPts val="2560"/>
              </a:spcBef>
              <a:buNone/>
            </a:pPr>
            <a:endParaRPr sz="2100">
              <a:solidFill>
                <a:srgbClr val="000000"/>
              </a:solidFill>
              <a:latin typeface="Calibri"/>
              <a:ea typeface="Calibri"/>
              <a:cs typeface="Calibri"/>
              <a:sym typeface="Calibri"/>
            </a:endParaRPr>
          </a:p>
          <a:p>
            <a:pPr marL="0" indent="0">
              <a:spcBef>
                <a:spcPts val="2560"/>
              </a:spcBef>
              <a:buNone/>
            </a:pPr>
            <a:r>
              <a:rPr lang="en" sz="2100">
                <a:solidFill>
                  <a:srgbClr val="000000"/>
                </a:solidFill>
                <a:latin typeface="Calibri"/>
                <a:ea typeface="Calibri"/>
                <a:cs typeface="Calibri"/>
                <a:sym typeface="Calibri"/>
              </a:rPr>
              <a:t>You need to ask yourself. Are you a part of the problem? </a:t>
            </a:r>
            <a:endParaRPr sz="2100">
              <a:solidFill>
                <a:srgbClr val="000000"/>
              </a:solidFill>
              <a:latin typeface="Calibri"/>
              <a:ea typeface="Calibri"/>
              <a:cs typeface="Calibri"/>
              <a:sym typeface="Calibri"/>
            </a:endParaRPr>
          </a:p>
          <a:p>
            <a:pPr marL="0" indent="0">
              <a:spcBef>
                <a:spcPts val="2560"/>
              </a:spcBef>
              <a:spcAft>
                <a:spcPts val="2560"/>
              </a:spcAft>
              <a:buNone/>
            </a:pPr>
            <a:r>
              <a:rPr lang="en" sz="2100">
                <a:solidFill>
                  <a:srgbClr val="000000"/>
                </a:solidFill>
                <a:latin typeface="Calibri"/>
                <a:ea typeface="Calibri"/>
                <a:cs typeface="Calibri"/>
                <a:sym typeface="Calibri"/>
              </a:rPr>
              <a:t>Is your company a part of the problem?</a:t>
            </a:r>
            <a:endParaRPr sz="2100">
              <a:solidFill>
                <a:srgbClr val="000000"/>
              </a:solidFill>
              <a:latin typeface="Calibri"/>
              <a:ea typeface="Calibri"/>
              <a:cs typeface="Calibri"/>
              <a:sym typeface="Calibri"/>
            </a:endParaRPr>
          </a:p>
        </p:txBody>
      </p:sp>
      <p:grpSp>
        <p:nvGrpSpPr>
          <p:cNvPr id="122" name="Google Shape;122;p19"/>
          <p:cNvGrpSpPr/>
          <p:nvPr/>
        </p:nvGrpSpPr>
        <p:grpSpPr>
          <a:xfrm>
            <a:off x="169487" y="106816"/>
            <a:ext cx="3279496" cy="2828438"/>
            <a:chOff x="6803275" y="427445"/>
            <a:chExt cx="2212050" cy="2504994"/>
          </a:xfrm>
        </p:grpSpPr>
        <p:pic>
          <p:nvPicPr>
            <p:cNvPr id="123" name="Google Shape;123;p19"/>
            <p:cNvPicPr preferRelativeResize="0"/>
            <p:nvPr/>
          </p:nvPicPr>
          <p:blipFill>
            <a:blip r:embed="rId4">
              <a:alphaModFix/>
            </a:blip>
            <a:stretch>
              <a:fillRect/>
            </a:stretch>
          </p:blipFill>
          <p:spPr>
            <a:xfrm>
              <a:off x="6803275" y="427445"/>
              <a:ext cx="2212050" cy="2504994"/>
            </a:xfrm>
            <a:prstGeom prst="rect">
              <a:avLst/>
            </a:prstGeom>
            <a:noFill/>
            <a:ln>
              <a:noFill/>
            </a:ln>
          </p:spPr>
        </p:pic>
        <p:sp>
          <p:nvSpPr>
            <p:cNvPr id="124" name="Google Shape;124;p19"/>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defTabSz="1463040">
                <a:buClr>
                  <a:srgbClr val="000000"/>
                </a:buClr>
              </a:pPr>
              <a:r>
                <a:rPr lang="en" sz="2200" b="1" kern="0">
                  <a:solidFill>
                    <a:srgbClr val="9900FF"/>
                  </a:solidFill>
                  <a:latin typeface="Raleway"/>
                  <a:ea typeface="Raleway"/>
                  <a:cs typeface="Raleway"/>
                  <a:sym typeface="Raleway"/>
                </a:rPr>
                <a:t>Why is it you don’t care? </a:t>
              </a:r>
              <a:endParaRPr sz="2200" b="1" kern="0">
                <a:solidFill>
                  <a:srgbClr val="9900FF"/>
                </a:solidFill>
                <a:latin typeface="Raleway"/>
                <a:ea typeface="Raleway"/>
                <a:cs typeface="Raleway"/>
                <a:sym typeface="Raleway"/>
              </a:endParaRPr>
            </a:p>
            <a:p>
              <a:pPr defTabSz="1463040">
                <a:spcBef>
                  <a:spcPts val="1280"/>
                </a:spcBef>
                <a:spcAft>
                  <a:spcPts val="1280"/>
                </a:spcAft>
                <a:buClr>
                  <a:srgbClr val="000000"/>
                </a:buClr>
              </a:pPr>
              <a:r>
                <a:rPr lang="en" sz="1900" kern="0">
                  <a:solidFill>
                    <a:srgbClr val="000000"/>
                  </a:solidFill>
                  <a:latin typeface="Raleway"/>
                  <a:ea typeface="Raleway"/>
                  <a:cs typeface="Raleway"/>
                  <a:sym typeface="Raleway"/>
                </a:rPr>
                <a:t>Why is it you feel no urgency to improve &amp; implement changes? </a:t>
              </a:r>
              <a:endParaRPr sz="1900" b="1" kern="0">
                <a:solidFill>
                  <a:srgbClr val="F46524"/>
                </a:solidFill>
                <a:latin typeface="Raleway"/>
                <a:ea typeface="Raleway"/>
                <a:cs typeface="Raleway"/>
                <a:sym typeface="Raleway"/>
              </a:endParaRPr>
            </a:p>
          </p:txBody>
        </p:sp>
      </p:grpSp>
    </p:spTree>
    <p:extLst>
      <p:ext uri="{BB962C8B-B14F-4D97-AF65-F5344CB8AC3E}">
        <p14:creationId xmlns:p14="http://schemas.microsoft.com/office/powerpoint/2010/main" val="80443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rotWithShape="1">
          <a:blip r:embed="rId3">
            <a:alphaModFix amt="30000"/>
          </a:blip>
          <a:srcRect t="31300" b="31300"/>
          <a:stretch/>
        </p:blipFill>
        <p:spPr>
          <a:xfrm>
            <a:off x="0" y="0"/>
            <a:ext cx="14630416" cy="8229600"/>
          </a:xfrm>
          <a:prstGeom prst="rect">
            <a:avLst/>
          </a:prstGeom>
          <a:noFill/>
          <a:ln>
            <a:noFill/>
          </a:ln>
        </p:spPr>
      </p:pic>
      <p:sp>
        <p:nvSpPr>
          <p:cNvPr id="130" name="Google Shape;130;p20"/>
          <p:cNvSpPr txBox="1">
            <a:spLocks noGrp="1"/>
          </p:cNvSpPr>
          <p:nvPr>
            <p:ph type="title"/>
          </p:nvPr>
        </p:nvSpPr>
        <p:spPr>
          <a:xfrm>
            <a:off x="148918" y="1202320"/>
            <a:ext cx="13795680" cy="6136800"/>
          </a:xfrm>
          <a:prstGeom prst="rect">
            <a:avLst/>
          </a:prstGeom>
        </p:spPr>
        <p:txBody>
          <a:bodyPr spcFirstLastPara="1" wrap="square" lIns="146280" tIns="146280" rIns="146280" bIns="146280" anchor="t" anchorCtr="0">
            <a:noAutofit/>
          </a:bodyPr>
          <a:lstStyle/>
          <a:p>
            <a:pPr>
              <a:buNone/>
            </a:pPr>
            <a:r>
              <a:rPr lang="en" sz="2400">
                <a:latin typeface="Calibri"/>
                <a:ea typeface="Calibri"/>
                <a:cs typeface="Calibri"/>
                <a:sym typeface="Calibri"/>
              </a:rPr>
              <a:t>Transparency. </a:t>
            </a: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A step forward - because with transparency comes accountability. The overall consumer market is slowing becoming one that knows better - on both side of the product. The demand is there to do the right thing &amp; show us how that is so.</a:t>
            </a:r>
            <a:endParaRPr sz="2400">
              <a:latin typeface="Calibri"/>
              <a:ea typeface="Calibri"/>
              <a:cs typeface="Calibri"/>
              <a:sym typeface="Calibri"/>
            </a:endParaRPr>
          </a:p>
          <a:p>
            <a:pPr marL="731520" indent="-518160">
              <a:spcBef>
                <a:spcPts val="1600"/>
              </a:spcBef>
              <a:buSzPts val="1500"/>
              <a:buFont typeface="Calibri"/>
              <a:buChar char="-"/>
            </a:pPr>
            <a:r>
              <a:rPr lang="en" sz="2400">
                <a:latin typeface="Calibri"/>
                <a:ea typeface="Calibri"/>
                <a:cs typeface="Calibri"/>
                <a:sym typeface="Calibri"/>
              </a:rPr>
              <a:t>Public access to annual reports that show:</a:t>
            </a:r>
            <a:endParaRPr sz="2400">
              <a:latin typeface="Calibri"/>
              <a:ea typeface="Calibri"/>
              <a:cs typeface="Calibri"/>
              <a:sym typeface="Calibri"/>
            </a:endParaRPr>
          </a:p>
          <a:p>
            <a:pPr marL="1463040" lvl="1" indent="-518160">
              <a:spcBef>
                <a:spcPts val="0"/>
              </a:spcBef>
              <a:buSzPts val="1500"/>
              <a:buFont typeface="Calibri"/>
              <a:buChar char="-"/>
            </a:pPr>
            <a:r>
              <a:rPr lang="en" sz="2400">
                <a:latin typeface="Calibri"/>
                <a:ea typeface="Calibri"/>
                <a:cs typeface="Calibri"/>
                <a:sym typeface="Calibri"/>
              </a:rPr>
              <a:t>Progress to improving chemical policies</a:t>
            </a:r>
            <a:endParaRPr sz="2400">
              <a:latin typeface="Calibri"/>
              <a:ea typeface="Calibri"/>
              <a:cs typeface="Calibri"/>
              <a:sym typeface="Calibri"/>
            </a:endParaRPr>
          </a:p>
          <a:p>
            <a:pPr marL="1463040" lvl="1" indent="-518160">
              <a:spcBef>
                <a:spcPts val="0"/>
              </a:spcBef>
              <a:buSzPts val="1500"/>
              <a:buFont typeface="Calibri"/>
              <a:buChar char="-"/>
            </a:pPr>
            <a:r>
              <a:rPr lang="en" sz="2400">
                <a:latin typeface="Calibri"/>
                <a:ea typeface="Calibri"/>
                <a:cs typeface="Calibri"/>
                <a:sym typeface="Calibri"/>
              </a:rPr>
              <a:t>Publishing of the eliminations made years-to-year</a:t>
            </a:r>
            <a:endParaRPr sz="2400">
              <a:latin typeface="Calibri"/>
              <a:ea typeface="Calibri"/>
              <a:cs typeface="Calibri"/>
              <a:sym typeface="Calibri"/>
            </a:endParaRPr>
          </a:p>
          <a:p>
            <a:pPr marL="2194560" lvl="2" indent="-518160">
              <a:buSzPts val="1500"/>
              <a:buFont typeface="Calibri"/>
              <a:buChar char="-"/>
            </a:pPr>
            <a:r>
              <a:rPr lang="en" sz="2400">
                <a:latin typeface="Calibri"/>
                <a:ea typeface="Calibri"/>
                <a:cs typeface="Calibri"/>
                <a:sym typeface="Calibri"/>
              </a:rPr>
              <a:t>Includes product ingredients &amp; packaging ingredients</a:t>
            </a:r>
            <a:endParaRPr sz="2400">
              <a:latin typeface="Calibri"/>
              <a:ea typeface="Calibri"/>
              <a:cs typeface="Calibri"/>
              <a:sym typeface="Calibri"/>
            </a:endParaRPr>
          </a:p>
          <a:p>
            <a:pPr>
              <a:buNone/>
            </a:pP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Representation matters. </a:t>
            </a:r>
            <a:endParaRPr sz="2400">
              <a:latin typeface="Calibri"/>
              <a:ea typeface="Calibri"/>
              <a:cs typeface="Calibri"/>
              <a:sym typeface="Calibri"/>
            </a:endParaRPr>
          </a:p>
          <a:p>
            <a:pPr>
              <a:spcBef>
                <a:spcPts val="1600"/>
              </a:spcBef>
              <a:buNone/>
            </a:pPr>
            <a:r>
              <a:rPr lang="en" sz="2400">
                <a:latin typeface="Calibri"/>
                <a:ea typeface="Calibri"/>
                <a:cs typeface="Calibri"/>
                <a:sym typeface="Calibri"/>
              </a:rPr>
              <a:t>Look around the room of decision makers at your organization. Who do you see? </a:t>
            </a:r>
            <a:endParaRPr sz="2400">
              <a:latin typeface="Calibri"/>
              <a:ea typeface="Calibri"/>
              <a:cs typeface="Calibri"/>
              <a:sym typeface="Calibri"/>
            </a:endParaRPr>
          </a:p>
          <a:p>
            <a:pPr>
              <a:spcBef>
                <a:spcPts val="1600"/>
              </a:spcBef>
              <a:spcAft>
                <a:spcPts val="1600"/>
              </a:spcAft>
              <a:buNone/>
            </a:pPr>
            <a:r>
              <a:rPr lang="en" sz="2400">
                <a:latin typeface="Calibri"/>
                <a:ea typeface="Calibri"/>
                <a:cs typeface="Calibri"/>
                <a:sym typeface="Calibri"/>
              </a:rPr>
              <a:t>Do you see those who are largely impacted? When you don’t, you can be assured your toxicity starts at the top. </a:t>
            </a:r>
            <a:endParaRPr sz="2400">
              <a:latin typeface="Calibri"/>
              <a:ea typeface="Calibri"/>
              <a:cs typeface="Calibri"/>
              <a:sym typeface="Calibri"/>
            </a:endParaRPr>
          </a:p>
        </p:txBody>
      </p:sp>
      <p:grpSp>
        <p:nvGrpSpPr>
          <p:cNvPr id="131" name="Google Shape;131;p20"/>
          <p:cNvGrpSpPr/>
          <p:nvPr/>
        </p:nvGrpSpPr>
        <p:grpSpPr>
          <a:xfrm>
            <a:off x="10305299" y="116504"/>
            <a:ext cx="3980765" cy="858355"/>
            <a:chOff x="6803270" y="427432"/>
            <a:chExt cx="2038324" cy="2004003"/>
          </a:xfrm>
        </p:grpSpPr>
        <p:pic>
          <p:nvPicPr>
            <p:cNvPr id="132" name="Google Shape;132;p20"/>
            <p:cNvPicPr preferRelativeResize="0"/>
            <p:nvPr/>
          </p:nvPicPr>
          <p:blipFill>
            <a:blip r:embed="rId4">
              <a:alphaModFix/>
            </a:blip>
            <a:stretch>
              <a:fillRect/>
            </a:stretch>
          </p:blipFill>
          <p:spPr>
            <a:xfrm>
              <a:off x="6803270" y="427432"/>
              <a:ext cx="1769662" cy="2004003"/>
            </a:xfrm>
            <a:prstGeom prst="rect">
              <a:avLst/>
            </a:prstGeom>
            <a:noFill/>
            <a:ln>
              <a:noFill/>
            </a:ln>
          </p:spPr>
        </p:pic>
        <p:sp>
          <p:nvSpPr>
            <p:cNvPr id="133" name="Google Shape;133;p20"/>
            <p:cNvSpPr txBox="1"/>
            <p:nvPr/>
          </p:nvSpPr>
          <p:spPr>
            <a:xfrm>
              <a:off x="6912594" y="806566"/>
              <a:ext cx="1929000" cy="732000"/>
            </a:xfrm>
            <a:prstGeom prst="rect">
              <a:avLst/>
            </a:prstGeom>
            <a:noFill/>
            <a:ln>
              <a:noFill/>
            </a:ln>
          </p:spPr>
          <p:txBody>
            <a:bodyPr spcFirstLastPara="1" wrap="square" lIns="91425" tIns="91425" rIns="91425" bIns="91425" anchor="t" anchorCtr="0">
              <a:noAutofit/>
            </a:bodyPr>
            <a:lstStyle/>
            <a:p>
              <a:pPr>
                <a:spcAft>
                  <a:spcPts val="1280"/>
                </a:spcAft>
              </a:pPr>
              <a:r>
                <a:rPr lang="en" sz="1600" b="1">
                  <a:solidFill>
                    <a:schemeClr val="dk1"/>
                  </a:solidFill>
                  <a:latin typeface="Raleway"/>
                  <a:ea typeface="Raleway"/>
                  <a:cs typeface="Raleway"/>
                  <a:sym typeface="Raleway"/>
                </a:rPr>
                <a:t>Where do we go from here?</a:t>
              </a:r>
              <a:endParaRPr sz="1300" b="1">
                <a:solidFill>
                  <a:schemeClr val="dk1"/>
                </a:solidFill>
                <a:latin typeface="Raleway"/>
                <a:ea typeface="Raleway"/>
                <a:cs typeface="Raleway"/>
                <a:sym typeface="Raleway"/>
              </a:endParaRPr>
            </a:p>
          </p:txBody>
        </p:sp>
      </p:grpSp>
    </p:spTree>
    <p:extLst>
      <p:ext uri="{BB962C8B-B14F-4D97-AF65-F5344CB8AC3E}">
        <p14:creationId xmlns:p14="http://schemas.microsoft.com/office/powerpoint/2010/main" val="358282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04840" y="2452840"/>
            <a:ext cx="12099360" cy="5085120"/>
          </a:xfrm>
          <a:prstGeom prst="rect">
            <a:avLst/>
          </a:prstGeom>
        </p:spPr>
        <p:txBody>
          <a:bodyPr spcFirstLastPara="1" wrap="square" lIns="146280" tIns="146280" rIns="146280" bIns="146280" anchor="t" anchorCtr="0">
            <a:noAutofit/>
          </a:bodyPr>
          <a:lstStyle/>
          <a:p>
            <a:pPr algn="ctr">
              <a:buNone/>
            </a:pPr>
            <a:r>
              <a:rPr lang="en" sz="5400">
                <a:solidFill>
                  <a:schemeClr val="dk2"/>
                </a:solidFill>
              </a:rPr>
              <a:t>The health of Black women </a:t>
            </a:r>
            <a:endParaRPr sz="5400">
              <a:solidFill>
                <a:schemeClr val="dk2"/>
              </a:solidFill>
            </a:endParaRPr>
          </a:p>
          <a:p>
            <a:pPr algn="ctr">
              <a:buClr>
                <a:schemeClr val="dk2"/>
              </a:buClr>
              <a:buSzPts val="1100"/>
              <a:buNone/>
            </a:pPr>
            <a:r>
              <a:rPr lang="en" sz="5400">
                <a:solidFill>
                  <a:schemeClr val="dk2"/>
                </a:solidFill>
              </a:rPr>
              <a:t>IS your concern.</a:t>
            </a:r>
            <a:endParaRPr sz="5400">
              <a:solidFill>
                <a:schemeClr val="dk2"/>
              </a:solidFill>
            </a:endParaRPr>
          </a:p>
        </p:txBody>
      </p:sp>
      <p:pic>
        <p:nvPicPr>
          <p:cNvPr id="139" name="Google Shape;139;p21"/>
          <p:cNvPicPr preferRelativeResize="0"/>
          <p:nvPr/>
        </p:nvPicPr>
        <p:blipFill>
          <a:blip r:embed="rId3">
            <a:alphaModFix/>
          </a:blip>
          <a:stretch>
            <a:fillRect/>
          </a:stretch>
        </p:blipFill>
        <p:spPr>
          <a:xfrm>
            <a:off x="11040527" y="3784560"/>
            <a:ext cx="3326798" cy="4539398"/>
          </a:xfrm>
          <a:prstGeom prst="rect">
            <a:avLst/>
          </a:prstGeom>
          <a:noFill/>
          <a:ln>
            <a:noFill/>
          </a:ln>
        </p:spPr>
      </p:pic>
      <p:sp>
        <p:nvSpPr>
          <p:cNvPr id="140" name="Google Shape;140;p21"/>
          <p:cNvSpPr txBox="1"/>
          <p:nvPr/>
        </p:nvSpPr>
        <p:spPr>
          <a:xfrm>
            <a:off x="104840" y="7460800"/>
            <a:ext cx="10275360" cy="671040"/>
          </a:xfrm>
          <a:prstGeom prst="rect">
            <a:avLst/>
          </a:prstGeom>
          <a:noFill/>
          <a:ln>
            <a:noFill/>
          </a:ln>
        </p:spPr>
        <p:txBody>
          <a:bodyPr spcFirstLastPara="1" wrap="square" lIns="146280" tIns="146280" rIns="146280" bIns="146280" anchor="t" anchorCtr="0">
            <a:noAutofit/>
          </a:bodyPr>
          <a:lstStyle/>
          <a:p>
            <a:pPr defTabSz="1463040">
              <a:buClr>
                <a:srgbClr val="000000"/>
              </a:buClr>
            </a:pPr>
            <a:r>
              <a:rPr lang="en" sz="2100" kern="0">
                <a:solidFill>
                  <a:srgbClr val="000000"/>
                </a:solidFill>
                <a:latin typeface="Lato"/>
                <a:ea typeface="Lato"/>
                <a:cs typeface="Lato"/>
                <a:sym typeface="Lato"/>
              </a:rPr>
              <a:t>Find us at cleanbeautyforblackgirls.org &amp; on Instagram @cleanbeautyforblackgirls</a:t>
            </a:r>
            <a:endParaRPr sz="2100" kern="0">
              <a:solidFill>
                <a:srgbClr val="000000"/>
              </a:solidFill>
              <a:latin typeface="Lato"/>
              <a:ea typeface="Lato"/>
              <a:cs typeface="Lato"/>
              <a:sym typeface="Lato"/>
            </a:endParaRPr>
          </a:p>
        </p:txBody>
      </p:sp>
    </p:spTree>
    <p:extLst>
      <p:ext uri="{BB962C8B-B14F-4D97-AF65-F5344CB8AC3E}">
        <p14:creationId xmlns:p14="http://schemas.microsoft.com/office/powerpoint/2010/main" val="306792108"/>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1550</TotalTime>
  <Words>811</Words>
  <Application>Microsoft Office PowerPoint</Application>
  <PresentationFormat>Custom</PresentationFormat>
  <Paragraphs>56</Paragraphs>
  <Slides>9</Slides>
  <Notes>9</Notes>
  <HiddenSlides>0</HiddenSlides>
  <MMClips>0</MMClip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Swiss</vt:lpstr>
      <vt:lpstr>1_Swiss</vt:lpstr>
      <vt:lpstr>2_Swiss</vt:lpstr>
      <vt:lpstr>3_Swiss</vt:lpstr>
      <vt:lpstr>4_Swiss</vt:lpstr>
      <vt:lpstr>5_Swiss</vt:lpstr>
      <vt:lpstr>6_Swiss</vt:lpstr>
      <vt:lpstr>7_Swiss</vt:lpstr>
      <vt:lpstr>The health of Black women  IS your concern.</vt:lpstr>
      <vt:lpstr>Let’s go on a toxic exposing journey</vt:lpstr>
      <vt:lpstr>Don’t forget regular household chores &amp; the exposures that come with... When Iris grabs her cleaning products to clean the kitchen and bathroom she is risking inhalation and skin exposures to chemicals such as phthalate, PERC, triclosan, 2-butoxyethanol, ammonia, chlorine, and sodium hydroxide  Over her lunch break she throw in a load of laundry and adds SLS/SLES, phosphates, formaldehyde, VOCs, chlorine bleach, dioxine, fragrance, and benzyl acetate to the plate Before sitting down for the day, Iris takes out the garbage and is met with lead, arsenic, petroleum products, and PCBs Finally she sits down to relax and catch up on tv, only to meet her couch &amp; flame retardants</vt:lpstr>
      <vt:lpstr>So why highlight Black women &amp; Communities of color if everyone is exposed?  Black women have higher levels of beauty related chemicals in our bodies Black women have higher rates of hormone-related conditions Hear this: 75% of personal care products marketing to Black women were found to be potentially harmful to their health (per the EWG). Compared to 40% for the remaining population Black women use more products than their peers of other ethnicities </vt:lpstr>
      <vt:lpstr> Of the over 80,ooo chemicals on the market, only 14 have been properly studied and banned Women, on average, use 20 products a day - that’s easily 36 chemicals that are absorbed by the skin and/or inhaled.  70 to 90% of chronic disease is due to environmental exposures A large culprit being endocrine disruptors Black women are 2-3x more likely to develop aggressive breast cancer 40% of Black women with an abnormal BRCA gene (increases breast cancer risk) had no close relatives with breast cancer Black women have a risk of developing fibroids at rate 3x that of white women </vt:lpstr>
      <vt:lpstr>The placement of manufacturing &amp; waste facilities is racist</vt:lpstr>
      <vt:lpstr>PowerPoint Presentation</vt:lpstr>
      <vt:lpstr>Transparency.  A step forward - because with transparency comes accountability. The overall consumer market is slowing becoming one that knows better - on both side of the product. The demand is there to do the right thing &amp; show us how that is so. Public access to annual reports that show: Progress to improving chemical policies Publishing of the eliminations made years-to-year Includes product ingredients &amp; packaging ingredients  Representation matters.  Look around the room of decision makers at your organization. Who do you see?  Do you see those who are largely impacted? When you don’t, you can be assured your toxicity starts at the top. </vt:lpstr>
      <vt:lpstr>The health of Black women  IS your concern.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BizNGO 2020</dc:title>
  <dc:creator>Kayla Williams</dc:creator>
  <cp:lastModifiedBy>Kayla Williams</cp:lastModifiedBy>
  <cp:revision>32</cp:revision>
  <dcterms:created xsi:type="dcterms:W3CDTF">2020-12-02T20:53:31Z</dcterms:created>
  <dcterms:modified xsi:type="dcterms:W3CDTF">2021-03-15T15:23:26Z</dcterms:modified>
</cp:coreProperties>
</file>